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885FA6-D53A-4D73-86D6-5EE28E19DB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3047BF-7E8B-4C1C-881D-70A450954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A4B74C-5102-4CCC-97D0-3D64FF7F37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D8EFEB-229E-4B4E-BD84-4C291E97FF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312400-0786-4399-A98E-850AC21F86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6CDEC5-90D8-4FE6-8364-5692A7717A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D17B82-98A8-4BF6-84B7-1C0CFEA09E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8E5143-D18F-463C-8046-D9BE4FFAF9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5F3ADC-284D-455C-B592-1868CDE0EB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30AB5C-6163-4527-A5F4-5EDE9E57C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C88C89-490E-430B-BE04-F748C891C9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332102041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新产品开发流程的五个阶段</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chemeClr val="dk1">
                  <a:alpha val="100000"/>
                </a:schemeClr>
              </a:solidFill>
              <a:latin typeface="Microsoft Yahei"/>
              <a:ea typeface="Microsoft Yahei"/>
              <a:cs typeface="Microsoft Yahei"/>
            </a:endParaRP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五个阶段概述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市场调研与需求分析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产品概念设计与评估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详细设计与开发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测试与验证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产品上市与推广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随着市场竞争的加剧，企业需要不断创新以应对市场变化，满足客户需求。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应对市场变化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8320" r="2832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提升企业竞争力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推动技术进步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24" r="125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新产品开发是企业保持竞争力的重要手段，有助于企业拓展市场份额，提高盈利能力。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新产品开发流程鼓励企业采用新技术、新工艺，从而推动整个行业的技术进步。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30" r="293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625" r="1462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降低开发风险</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提高开发效率</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确保产品质量</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促进团队协作</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新产品开发流程的重要性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通过规范化的流程管理，企业可以识别并降低新产品开发过程中的风险，提高成功率。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规范化的流程管理可以确保新产品在开发过程中遵循统一的标准和质量要求，从而提高产品质量。</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合理的新产品开发流程有助于企业优化资源配置，提高开发效率，缩短产品上市时间。</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明确的新产品开发流程有助于企业内部各部门之间的沟通与协作，形成高效的工作团队。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五个阶段概述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确定目标市场</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收集市场信息</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分析市场需求</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制定产品策略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第一阶段：市场调研与需求分析</a:t>
              </a:r>
            </a:p>
          </p:txBody>
        </p:sp>
      </p:grpSp>
      <p:pic>
        <p:nvPicPr>
          <p:cNvPr id="28" name="Picture 28"/>
          <p:cNvPicPr>
            <a:picLocks noChangeAspect="1"/>
          </p:cNvPicPr>
          <p:nvPr/>
        </p:nvPicPr>
        <p:blipFill>
          <a:blip r:embed="rId2"/>
          <a:srcRect l="19926" r="1992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3009" r="2300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389" r="123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25529" r="2552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明确产品面向的消费者群体和市场细分。</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通过调查问卷、访谈、观察等方式收集目标市场的相关信息。</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对收集到的信息进行整理和分析，挖掘消费者的需求和痛点。</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根据市场需求分析结果，制定相应的产品策略和开发计划。</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基于市场需求和产品策略，构思产品的初步概念和设计方案。</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提出产品概念</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通过专家评审、用户测试等方式对产品概念进行评估和优化。</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评估产品概念</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明确产品的核心功能和附加功能，以及各功能之间的逻辑关系。</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确定产品功能</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根据产品功能需求，制定相应的技术实现方案和路线。</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制定技术路线</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第二阶段：产品概念设计与评估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7250" r="372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对产品进行具体的设计，包括界面设计、交互设计、数据库设计等。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详细设计</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软件开发</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硬件开发</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集成与测试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依据详细设计文档，进行编码和开发工作。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如涉及硬件开发，需进行硬件设计、制造和测试等工作。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将各个模块集成在一起，进行系统测试和性能测试，确保产品的稳定性和可用性。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第三阶段：详细设计与开发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201" r="2420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对产品的各项功能进行详细测试，确保功能的正确性和完整性。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功能测试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测试产品的性能指标，如响应时间、吞吐量、并发用户数等。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性能测试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检测产品的安全漏洞和风险，确保产品的安全性。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安全测试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邀请目标用户对产品进行实际使用测试，收集用户反馈并进行改进。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用户验收测试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第四阶段：测试与验证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第五阶段：产品上市与推广</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产品发布</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将产品正式推向市场，包括线上发布、线下推广等活动。</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销售支持</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为销售团队提供产品培训和技术支持，协助销售团队完成销售目标。</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营销推广</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通过广告、社交媒体、合作伙伴等渠道进行产品宣传和推广。</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持续改进</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收集用户反馈和市场信息，对产品进行持续改进和优化，以适应不断变化的市场需求。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市场调研与需求分析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问卷调查</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通过设计问卷，收集目标受众对产品或服务的意见和看法。</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访谈调查</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与目标受众进行面对面或电话交流，深入了解他们的需求和期望。</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观察法</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通过观察目标受众的行为、态度和环境，获取有关市场需求的信息。</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竞品分析</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研究竞争对手的产品或服务，了解市场趋势和竞争状况。</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识别需求</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从市场调研数据中提取出目标受众的需求和期望。</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需求分类</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将识别出的需求进行分类，如功能需求、性能需求、外观需求等。</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需求评估</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对分类后的需求进行评估，确定哪些需求是核心需求，哪些是可选项。</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需求文档化</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将评估后的需求以文档形式记录下来，为后续产品设计和开发提供依据。</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需求分析技巧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7561216" y="4243912"/>
            <a:ext cx="3516683" cy="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a:off x="7176058" y="3006206"/>
            <a:ext cx="4235096"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957845" y="4275469"/>
            <a:ext cx="426165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232857"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报告概述</a:t>
            </a:r>
          </a:p>
        </p:txBody>
      </p:sp>
      <p:sp>
        <p:nvSpPr>
          <p:cNvPr id="6" name="TextBox 6"/>
          <p:cNvSpPr txBox="1"/>
          <p:nvPr/>
        </p:nvSpPr>
        <p:spPr>
          <a:xfrm>
            <a:off x="848117"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简要介绍市场调研的背景、目的和方法。</a:t>
            </a:r>
          </a:p>
        </p:txBody>
      </p:sp>
      <p:cxnSp>
        <p:nvCxnSpPr>
          <p:cNvPr id="7" name="Connector 7"/>
          <p:cNvCxnSpPr/>
          <p:nvPr/>
        </p:nvCxnSpPr>
        <p:spPr>
          <a:xfrm>
            <a:off x="957845" y="3006206"/>
            <a:ext cx="3739643" cy="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8" name="TextBox 8"/>
          <p:cNvSpPr txBox="1"/>
          <p:nvPr/>
        </p:nvSpPr>
        <p:spPr>
          <a:xfrm>
            <a:off x="7557448"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市场调研结果</a:t>
            </a:r>
          </a:p>
        </p:txBody>
      </p:sp>
      <p:sp>
        <p:nvSpPr>
          <p:cNvPr id="9" name="TextBox 9"/>
          <p:cNvSpPr txBox="1"/>
          <p:nvPr/>
        </p:nvSpPr>
        <p:spPr>
          <a:xfrm>
            <a:off x="7557448"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详细阐述市场调研的主要发现，包括目标受众的特征、需求和期望。</a:t>
            </a:r>
          </a:p>
        </p:txBody>
      </p:sp>
      <p:sp>
        <p:nvSpPr>
          <p:cNvPr id="10" name="Freeform 10"/>
          <p:cNvSpPr/>
          <p:nvPr/>
        </p:nvSpPr>
        <p:spPr>
          <a:xfrm>
            <a:off x="4466824" y="2523538"/>
            <a:ext cx="905462" cy="905462"/>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20729" y="3207577"/>
            <a:ext cx="1665683" cy="1665683"/>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220648" y="2409031"/>
            <a:ext cx="1019969" cy="1019969"/>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682449" y="3207577"/>
            <a:ext cx="1283490" cy="128349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232857" y="452627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需求分析结论</a:t>
            </a:r>
          </a:p>
        </p:txBody>
      </p:sp>
      <p:sp>
        <p:nvSpPr>
          <p:cNvPr id="15" name="TextBox 15"/>
          <p:cNvSpPr txBox="1"/>
          <p:nvPr/>
        </p:nvSpPr>
        <p:spPr>
          <a:xfrm>
            <a:off x="848117" y="508215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总结需求分析的结果，明确产品的核心需求和可选项。</a:t>
            </a:r>
          </a:p>
        </p:txBody>
      </p:sp>
      <p:sp>
        <p:nvSpPr>
          <p:cNvPr id="16" name="TextBox 16"/>
          <p:cNvSpPr txBox="1"/>
          <p:nvPr/>
        </p:nvSpPr>
        <p:spPr>
          <a:xfrm>
            <a:off x="7172066" y="451603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建议和展望</a:t>
            </a:r>
          </a:p>
        </p:txBody>
      </p:sp>
      <p:sp>
        <p:nvSpPr>
          <p:cNvPr id="17" name="TextBox 17"/>
          <p:cNvSpPr txBox="1"/>
          <p:nvPr/>
        </p:nvSpPr>
        <p:spPr>
          <a:xfrm>
            <a:off x="7172066" y="5071910"/>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提出针对市场调研和需求分析结果的建议和展望，为产品设计和开发提供参考。</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输出市场调研与需求分析报告</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产品概念设计与评估</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https://d.book118.com/985332102041011114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2024-09-21T05:08:29.487</cp:lastPrinted>
  <dcterms:created xsi:type="dcterms:W3CDTF">2024-09-20T21:08:29Z</dcterms:created>
  <dcterms:modified xsi:type="dcterms:W3CDTF">2024-09-20T21:08:31Z</dcterms:modified>
</cp:coreProperties>
</file>