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14320-F0F9-4610-9530-6857211DF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E68AC-33CF-48FE-BDB3-CA068EFCA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BA7A5-F81B-4E37-8839-AF8402C72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8EA7F-688F-4616-910E-56DCBABDB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528572-5D3E-4724-92C9-CFC9316B5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8F8DE2-34D4-410C-AD4F-4D4C5A4F6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AC7FF8-558D-4A65-9623-35E25E206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046C5-618A-472E-BE49-FEF8E194E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2BE46-34DC-4B05-A527-062285D69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700C3-57C1-4F54-A506-A21B30E23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C0822-5E52-497D-A606-53158FFC7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33140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冬季皮肤护理培训PPT\n## 1.冬季皮肤护理的重要性及原因\n### 1.1冬季皮肤护理对健康的影响\n### 1.2冬季皮肤护理对美丽的影响\n### 1.3冬季皮肤护理的必要性\n## 2.冬季皮肤护理的基本原则和方法\n### 2.1冬季皮肤护理的基本原则\n### 2.2冬季皮肤护理的基本方法\n### 2.3冬季皮肤护理的注意事项\n## 3.冬季皮肤护理的实用技巧\n### 3.1冬季护肤品的选购技巧\n### 3.2冬季皮肤保湿的方法与技巧\n### 3.3冬季皮肤防晒的重要性及方法\n## 4.冬季皮肤护理的误区及解决方法\n### 4.1冬季皮肤护理的常见误区\n### 4.2冬季皮肤护理误区的解决方法\n### 4.3冬季皮肤护理的正确方法\n## 5.冬季皮肤护理的案例分析\n### 5.1冬季皮肤护理成功案例分析\n### 5.2冬季皮肤护理失败案例分析\n### 5.3冬季皮肤护理的经验教训\n## 6.冬季皮肤护理的总结与展望\n### 6.1冬季皮肤护理的主要内容回顾\n### 6.2冬季皮肤护理的未来趋势\n### 6.3冬季皮肤护理的长期坚持与调整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冬季皮肤护理培训PPT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冬季皮肤护理的重要性及原因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防止皮肤干燥</a:t>
                </a:r>
                <a:endParaRPr/>
              </a:p>
            </p:txBody>
          </p:sp>
          <p:sp>
            <p:nvSpPr>
              <p:cNvPr id="23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冬季空气干燥，皮肤容易失去水分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皮肤干燥容易导致皮肤瘙痒、脱皮等问题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适当的皮肤护理可以保持皮肤水分，减少皮肤问题</a:t>
                </a:r>
                <a:endParaRPr/>
              </a:p>
            </p:txBody>
          </p:sp>
        </p:grpSp>
        <p:grpSp>
          <p:nvGrpSpPr>
            <p:cNvPr id="23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减少皮肤过敏</a:t>
                </a:r>
                <a:endParaRPr/>
              </a:p>
            </p:txBody>
          </p:sp>
          <p:sp>
            <p:nvSpPr>
              <p:cNvPr id="2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冬季气温低，皮肤容易受到寒冷刺激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寒冷刺激容易导致皮肤过敏、红肿等问题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适当的皮肤护理可以增强皮肤抵抗力，减少过敏问题</a:t>
                </a:r>
                <a:endParaRPr/>
              </a:p>
            </p:txBody>
          </p:sp>
        </p:grpSp>
        <p:grpSp>
          <p:nvGrpSpPr>
            <p:cNvPr id="23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预防皮肤疾病</a:t>
                </a:r>
                <a:endParaRPr/>
              </a:p>
            </p:txBody>
          </p:sp>
          <p:sp>
            <p:nvSpPr>
              <p:cNvPr id="2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冬季皮肤容易受到寒冷、干燥等刺激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刺激容易导致皮肤疾病，如湿疹、冻疮等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适当的皮肤护理可以预防皮肤疾病，保持皮肤健康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冬季皮肤护理对健康的影响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保持皮肤光泽</a:t>
                </a:r>
                <a:endParaRPr/>
              </a:p>
            </p:txBody>
          </p:sp>
          <p:sp>
            <p:nvSpPr>
              <p:cNvPr id="24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冬季皮肤容易失去光泽，显得暗沉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适当的皮肤护理可以保持皮肤光泽，提升肤色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保持皮肤光泽有助于展现美丽的一面</a:t>
                </a:r>
                <a:endParaRPr/>
              </a:p>
            </p:txBody>
          </p:sp>
        </p:grpSp>
        <p:grpSp>
          <p:nvGrpSpPr>
            <p:cNvPr id="24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减少皱纹产生</a:t>
                </a:r>
                <a:endParaRPr/>
              </a:p>
            </p:txBody>
          </p:sp>
          <p:sp>
            <p:nvSpPr>
              <p:cNvPr id="2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冬季皮肤容易干燥，皮肤弹性减弱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皮肤弹性减弱容易导致皱纹产生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适当的皮肤护理可以保持皮肤弹性，减少皱纹产生</a:t>
                </a:r>
                <a:endParaRPr/>
              </a:p>
            </p:txBody>
          </p:sp>
        </p:grpSp>
        <p:grpSp>
          <p:nvGrpSpPr>
            <p:cNvPr id="24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延缓皮肤衰老</a:t>
                </a:r>
                <a:endParaRPr/>
              </a:p>
            </p:txBody>
          </p:sp>
          <p:sp>
            <p:nvSpPr>
              <p:cNvPr id="25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冬季皮肤受到寒冷、干燥等刺激，容易导致皮肤衰老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适当的皮肤护理可以延缓皮肤衰老，保持年轻容貌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冬季皮肤护理对美丽的影响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冬季气候变化大，皮肤需要适应新的环境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适当的皮肤护理可以帮助皮肤适应环境变化，保持健康</a:t>
                </a:r>
                <a:endParaRPr/>
              </a:p>
            </p:txBody>
          </p:sp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适应环境变化</a:t>
                </a:r>
                <a:endParaRPr/>
              </a:p>
            </p:txBody>
          </p:sp>
        </p:grpSp>
        <p:grpSp>
          <p:nvGrpSpPr>
            <p:cNvPr id="26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冬季皮肤容易出现问题，如干燥、过敏等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适当的皮肤护理可以维持皮肤健康，减少问题</a:t>
                </a:r>
                <a:endParaRPr/>
              </a:p>
            </p:txBody>
          </p:sp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维持皮肤健康</a:t>
                </a:r>
                <a:endParaRPr/>
              </a:p>
            </p:txBody>
          </p:sp>
        </p:grpSp>
        <p:grpSp>
          <p:nvGrpSpPr>
            <p:cNvPr id="26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冬季皮肤护理可以保持美丽，提升自信心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美丽的皮肤有助于提高生活质量和幸福感</a:t>
                </a:r>
                <a:endParaRPr/>
              </a:p>
            </p:txBody>
          </p:sp>
          <p:sp>
            <p:nvSpPr>
              <p:cNvPr id="2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提升生活质量</a:t>
                </a:r>
                <a:endParaRPr/>
              </a:p>
            </p:txBody>
          </p:sp>
        </p:grpSp>
      </p:grpSp>
      <p:pic>
        <p:nvPicPr>
          <p:cNvPr id="26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冬季皮肤护理的必要性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冬季皮肤护理的基本原则和方法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冬季皮肤护理的基本原则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保湿为主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冬季皮肤容易干燥，保湿是护理的重点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选择保湿性好的护肤品，保持皮肤水分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温和护理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冬季皮肤敏感，护理品应选择温和无刺激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避免使用过于刺激的护肤品，以免损伤皮肤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充足营养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冬季皮肤需要充足的营养来维持健康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选择富含营养的护肤品，为皮肤提供所需营养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9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9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9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每天早晚使用温和的洗面奶清洁皮肤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清洁皮肤有助于去除污垢，保持皮肤清爽</a:t>
                </a:r>
                <a:endParaRPr/>
              </a:p>
            </p:txBody>
          </p:sp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清洁皮肤</a:t>
                </a:r>
                <a:endParaRPr/>
              </a:p>
            </p:txBody>
          </p:sp>
        </p:grpSp>
        <p:grpSp>
          <p:nvGrpSpPr>
            <p:cNvPr id="29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0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使用保湿乳液、面霜等护肤品保湿皮肤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保湿护肤可以保持皮肤水分，减少干燥问题</a:t>
                </a:r>
                <a:endParaRPr/>
              </a:p>
            </p:txBody>
          </p:sp>
          <p:sp>
            <p:nvSpPr>
              <p:cNvPr id="30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保湿护肤</a:t>
                </a:r>
                <a:endParaRPr/>
              </a:p>
            </p:txBody>
          </p:sp>
          <p:sp>
            <p:nvSpPr>
              <p:cNvPr id="30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0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冬季阳光弱，但紫外线仍然存在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使用防晒护肤品可以减少紫外线对皮肤的损伤</a:t>
                </a:r>
                <a:endParaRPr/>
              </a:p>
            </p:txBody>
          </p:sp>
          <p:sp>
            <p:nvSpPr>
              <p:cNvPr id="30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防晒护理</a:t>
                </a:r>
                <a:endParaRPr/>
              </a:p>
            </p:txBody>
          </p:sp>
          <p:sp>
            <p:nvSpPr>
              <p:cNvPr id="30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冬季皮肤护理的基本方法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避免过度清洁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过度清洁容易导致皮肤干燥、敏感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适度清洁皮肤，保持皮肤水分</a:t>
                </a:r>
                <a:endParaRPr/>
              </a:p>
            </p:txBody>
          </p:sp>
          <p:sp>
            <p:nvSpPr>
              <p:cNvPr id="31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选择合适护肤品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根据皮肤类型选择合适的护肤品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避免使用不适合自己皮肤的护肤品</a:t>
                </a:r>
                <a:endParaRPr/>
              </a:p>
            </p:txBody>
          </p:sp>
          <p:sp>
            <p:nvSpPr>
              <p:cNvPr id="31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注意饮食调节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饮食对皮肤有很大影响，注意饮食调节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多吃富含维生素、矿物质的食物，有助于皮肤健康</a:t>
                </a:r>
                <a:endParaRPr/>
              </a:p>
            </p:txBody>
          </p:sp>
          <p:sp>
            <p:nvSpPr>
              <p:cNvPr id="32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冬季皮肤护理的注意事项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冬季皮肤护理的实用技巧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选择保湿性好的护肤品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冬季皮肤干燥，选择保湿性好的护肤品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查看产品成分，选择含有保湿成分的护肤品</a:t>
                </a:r>
                <a:endParaRPr/>
              </a:p>
            </p:txBody>
          </p:sp>
          <p:sp>
            <p:nvSpPr>
              <p:cNvPr id="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选择温和无刺激的护肤品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冬季皮肤敏感，选择温和无刺激的护肤品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避免使用含有刺激性成分的护肤品</a:t>
                </a:r>
                <a:endParaRPr/>
              </a:p>
            </p:txBody>
          </p:sp>
          <p:sp>
            <p:nvSpPr>
              <p:cNvPr id="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选择富含营养的护肤品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冬季皮肤需要充足营养，选择富含营养的护肤品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查看产品成分，选择含有抗氧化、修复等成分的护肤品</a:t>
                </a:r>
                <a:endParaRPr/>
              </a:p>
            </p:txBody>
          </p:sp>
          <p:sp>
            <p:nvSpPr>
              <p:cNvPr id="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冬季护肤品的选购技巧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使用保湿乳液、面霜等护肤品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保湿乳液、面霜等护肤品可以有效地保湿皮肤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根据皮肤类型和需求选择合适的保湿护肤品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定期使用保湿面膜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保湿面膜可以快速为皮肤补充水分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每周使用1-2次保湿面膜，保持皮肤水润</a:t>
                </a:r>
                <a:endParaRPr/>
              </a:p>
            </p:txBody>
          </p:sp>
          <p:pic>
            <p:nvPicPr>
              <p:cNvPr id="3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注意室内湿度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保持室内湿度有助于皮肤保湿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使用加湿器或放一碗水，提高室内湿度</a:t>
                </a:r>
                <a:endParaRPr/>
              </a:p>
            </p:txBody>
          </p:sp>
          <p:pic>
            <p:nvPicPr>
              <p:cNvPr id="4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冬季皮肤保湿的方法与技巧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4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4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5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冬季阳光弱，但紫外线仍然存在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紫外线对皮肤有害，需要防晒</a:t>
                </a:r>
                <a:endParaRPr/>
              </a:p>
            </p:txBody>
          </p:sp>
          <p:sp>
            <p:nvSpPr>
              <p:cNvPr id="5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认识冬季紫外线</a:t>
                </a:r>
                <a:endParaRPr/>
              </a:p>
            </p:txBody>
          </p:sp>
        </p:grpSp>
        <p:grpSp>
          <p:nvGrpSpPr>
            <p:cNvPr id="5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5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选择合适的防晒霜</a:t>
                </a:r>
                <a:endParaRPr/>
              </a:p>
            </p:txBody>
          </p:sp>
          <p:sp>
            <p:nvSpPr>
              <p:cNvPr id="5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根据皮肤类型和需求选择合适的防晒霜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选择SPF值适中的防晒霜，避免过高或过低</a:t>
                </a:r>
                <a:endParaRPr/>
              </a:p>
            </p:txBody>
          </p:sp>
        </p:grpSp>
        <p:grpSp>
          <p:nvGrpSpPr>
            <p:cNvPr id="5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5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适量涂抹防晒霜</a:t>
                </a:r>
                <a:endParaRPr/>
              </a:p>
            </p:txBody>
          </p:sp>
          <p:sp>
            <p:nvSpPr>
              <p:cNvPr id="5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涂抹防晒霜时要均匀、足量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每隔2-3小时补涂一次防晒霜，保持防晒效果</a:t>
                </a:r>
                <a:endParaRPr/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冬季皮肤防晒的重要性及方法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6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https://d.book118.com/985333140321011111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冬季皮肤护理培训PPT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2024-09-17T21:14:24.391</cp:lastPrinted>
  <dcterms:created xsi:type="dcterms:W3CDTF">2024-09-17T13:14:24Z</dcterms:created>
  <dcterms:modified xsi:type="dcterms:W3CDTF">2024-09-17T13:14:26Z</dcterms:modified>
</cp:coreProperties>
</file>