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712D-E795-4E25-9B06-D5773EBDA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642D4-7289-4B68-9CDA-C9E7E8BE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61998-B515-49EC-90BE-C84DDE084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6E816-F6A9-41E1-8EC0-760E74FE6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08B1F0-B0A0-4C91-ACEC-51BDF09B3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C3A13F-5A49-47D3-BBAF-BEDCD635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DC5B3-25DE-44B2-AB1E-4069ED793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7CC2A-9E05-4CFB-9F2B-D02FEA08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C93D5-5D38-4329-9782-346F7E11A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F9059-599F-4DD2-BBEE-9FE94721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897BD-EBE7-4C12-B6C6-ACAAA8AD4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3322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体育产业从业人员培训的创业激励与商业机会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培训内容与创业激励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商业机会挖掘与拓展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政策法规支持与优惠措施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通过培训提高体育产业从业人员的专业技能和综合素质，满足行业发展需求。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提升从业人员素质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推动体育产业发展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促进就业和创业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通过培训激发体育产业从业人员的创新精神和创业意识，推动体育产业快速发展。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通过培训提供更多的就业机会和创业机会，缓解体育产业人才供需矛盾。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随着全球经济的发展和人们健康意识的提高，体育产业规模不断扩大，成为新的经济增长点。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体育产业规模持续扩大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体育产业多元化发展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体育与科技融合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国际化趋势加强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体育产业不断向多元化方向发展，包括体育赛事、健身休闲、体育彩票、体育旅游等多个领域。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随着科技的进步，体育与科技不断融合，为体育产业的发展提供了更多的可能性。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随着全球化的加速推进，体育产业国际化趋势不断加强，国际体育赛事和交流合作日益频繁。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培训内容与创业激励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体育产业从业人员必备素质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掌握体育产业相关知识，如体育管理、市场营销、运动训练等，以及具备相关技能，如数据分析、项目策划等。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善于与团队成员沟通协作，共同推进项目进展。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创新思维与学习能力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具备创新思维，不断寻求新的解决方案，同时保持学习能力，跟上行业发展趋势。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创业意识培养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通过案例分析、讲座等形式，引导从业人员认识创业机会，培养创业意识。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设立创业奖励基金，对优秀创业项目进行资金支持；提供创业导师指导，帮助创业者解决实际问题；搭建创业交流平台，促进创业者之间的合作与交流。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创业意识培养与激励机制设计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邀请成功创业者分享他们的创业经历、经验教训以及心得体会，激发从业人员的创业热情。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通过成功案例的分析，引导从业人员思考如何发掘商业机会、规避风险、实现可持续发展等问题，为他们的创业之路提供借鉴和启示。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启示与思考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商业机会挖掘与拓展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278" r="242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52" r="303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根据体育项目、地域、人群特征等因素对体育市场进行细分，识别具有潜力的市场领域。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针对不同市场细分，明确目标受众群体，分析其需求、消费习惯及偏好。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体育市场细分及目标受众定位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探索新的盈利模式和服务模式，如体育+互联网、体育+旅游、体育+健康等跨界融合模式。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收集并分析成功的体育产业商业模式案例，总结经验教训，为自身创业提供借鉴。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创新商业模式探讨与实践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https://d.book118.com/985333223011011110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2024-09-15T03:33:22.274</cp:lastPrinted>
  <dcterms:created xsi:type="dcterms:W3CDTF">2024-09-14T19:33:22Z</dcterms:created>
  <dcterms:modified xsi:type="dcterms:W3CDTF">2024-09-14T19:33:24Z</dcterms:modified>
</cp:coreProperties>
</file>