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9E8FAC-F984-4FEC-974A-437ECE6E1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EA996-C4F5-45C4-89EB-6A1B32053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A7FBEF-4E80-4981-9779-7CCDF3477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6C0DA1-504E-49D0-B8DB-8DDD6F539B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3B6E44-DA7B-4893-8FB3-D0C88887CA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8C5D4D-A5E2-4D15-8122-D97EC35C3B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0A790D-9223-489E-9D99-C3D0830B1D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5B18FB-3C00-45BE-AFE9-B58C2C5D1A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D962F-504C-4090-90BF-D0B3A78143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E8B82-DDAC-4937-9C34-16BF27DB9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F430C-90D3-474E-A31B-8707DBCA8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341133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老年人营养不良多学科决策模式中国专家共识(2023)解读课件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老年人营养不良现状与挑战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多学科决策模式在老年人营养不良中的应用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营养支持与干预策略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药物治疗与营养补充剂选择</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心理关爱与照护技巧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69" b="2496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4188" b="2418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老龄化社会挑战</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随着中国社会老龄化程度的不断加深，老年人营养不良问题日益突出，严重影响老年人的生活质量和健康水平。</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营养不良的危害</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老年人营养不良会导致免疫力下降、疾病易感性增加、伤口愈合缓慢、认知功能减退等多种健康问题。</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多学科决策模式的意义</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针对老年人营养不良问题，需要多学科专家共同参与，制定个性化的营养支持方案，提高老年人的营养状况和生活质量。</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7687" b="1768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专家组成</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共识制定小组由老年医学、营养学、护理学、临床医学等多学科专家组成。</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制定流程</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通过文献回顾、专家讨论、问卷调查等方式，对老年人营养不良的定义、评估、预防和治疗等方面进行深入探讨，并形成共识意见。</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共识内容</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共识包括老年人营养不良的定义、评估工具、营养支持原则、营养教育和宣传等方面的内容，为临床医生和营养师提供了全面的指导和建议。</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共识制定过程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老年人营养不良现状与挑战</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815" b="28815"/>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营养不良分类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可分为能量营养不良、蛋白质营养不良、混合型营养不良以及微量营养素缺乏症。</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营养不良定义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营养不良是指由于摄入不足、吸收不良或过度损耗营养素所造成的营养不足，也可能包含由于暴饮暴食或过度的摄入特定的营养素而造成的营养过剩。</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营养不良定义及分类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随着年龄的增长，老年人器官功能逐渐衰退，消化吸收能力下降，容易出现营养不良。据调查，我国老年人营养不良的发生率较高。</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老年人营养不良可导致免疫力下降、认知能力下降、骨质疏松、贫血等多种疾病，严重影响老年人的生活质量。</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发生率高</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危害严重</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老年人营养不良现状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认知不足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部分老年人及其家属对营养不良的认知不足，未能及时采取措施进行干预。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评估困难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老年人营养不良的评估需要综合考虑多个方面，包括身体状况、饮食习惯、心理状况等，评估难度较大。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治疗手段有限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目前针对老年人营养不良的治疗手段相对有限，主要包括调整饮食、补充营养素等，对于严重营养不良的患者，治疗效果可能不佳。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多学科决策模式在老年人营养不良中的应用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社会工作专家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负责协调社会资源，为老年人提供社会支持和帮助，解决其生活中的实际问题。</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心理专家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负责评估老年人的心理状况，提供心理支持和辅导，帮助老年人建立积极的生活态度。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护理专家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负责实施营养支持计划，监测老年人的营养状况变化，提供护理和康复指导。</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医学专家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负责评估老年人的身体状况，诊断营养不良及其相关疾病，提供医学治疗建议。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营养学专家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负责评估老年人的营养状况，制定个性化的营养支持计划，提供营养咨询和教育。</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多学科团队组成与职责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多学科团队对老年人进行全面的身体、营养、心理和社会评估，确定其营养不良的程度和影响因素。</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评估</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多学科团队定期对老年人的营养状况进行评估，根据评估结果调整营养支持计划。</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评估与调整</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根据评估结果，医学专家对老年人进行诊断，确定营养不良的类型和原因。</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诊断</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营养学专家根据老年人的具体情况，制定个性化的营养支持计划，包括饮食调整、营养补充剂使用等。</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制定计划</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护理专家负责实施营养支持计划，监测老年人的营养状况变化，及时调整计划。</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实施</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决策流程与实施方案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一位80岁老年女性，因食欲不振、体重下降被诊断为营养不良。多学科团队对其进行全面评估后，制定了个性化的营养支持计划，包括增加蛋白质摄入、补充维生素和矿物质等。经过一个月的实施，老年人的营养状况得到明显改善。</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一位75岁老年男性，因慢性疾病导致营养不良。多学科团队在对其进行治疗的同时，制定了综合性的营养支持计划，包括调整饮食、增加营养补充剂、进行康复训练等。经过三个月的实施，老年人的身体状况和营养状况均得到显著改善。</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案例一</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案例二</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营养支持与干预策略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https://d.book118.com/985334113310011101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2024-09-10T10:10:56.411</cp:lastPrinted>
  <dcterms:created xsi:type="dcterms:W3CDTF">2024-09-10T02:10:56Z</dcterms:created>
  <dcterms:modified xsi:type="dcterms:W3CDTF">2024-09-10T02:10:58Z</dcterms:modified>
</cp:coreProperties>
</file>