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3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38D88-D473-4729-A489-F2740FC4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42850-C0E3-45B2-95E1-0288BA72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6A11-FB06-44A2-8D0D-BCF37A090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4582C-C24B-4A9E-87C7-76F79D8F5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4672B-64CA-4068-9C69-409236A10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E34DB-C33E-4A10-9EA1-8BE093B30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D0523-C568-4B81-A773-60BA75A4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2368F-6D9A-4BCF-9C88-1C819BD9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C787D-8860-44F7-A8F1-42A1287E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75741-E007-492A-8328-638FFC275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716ED-B4A6-43B9-B3FC-EBD67D1C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367" r:id="rId2"/>
    <p:sldLayoutId id="2147501368" r:id="rId3"/>
    <p:sldLayoutId id="2147501369" r:id="rId4"/>
    <p:sldLayoutId id="2147501370" r:id="rId5"/>
    <p:sldLayoutId id="2147501371" r:id="rId6"/>
    <p:sldLayoutId id="2147501372" r:id="rId7"/>
    <p:sldLayoutId id="2147501373" r:id="rId8"/>
    <p:sldLayoutId id="2147501374" r:id="rId9"/>
    <p:sldLayoutId id="2147501375" r:id="rId10"/>
    <p:sldLayoutId id="214750137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341140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医药新品上市市场推广中文标题打造爆款产品的秘方与智慧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医药新品市场推广策略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打造吸引人的中文标题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爆款产品的秘方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智慧推广的技巧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案例分析与实践经验分享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医药新品市场推广策略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了解目标受众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确定目标受众：根据产品特点，确定目标受众，如年龄、性别、地域等。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制定营销策略：根据目标受众的特点，制定有针对性的营销策略，如广告投放、社交媒体推广等。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持续优化：根据市场反馈和数据分析，不断优化营销策略，提高目标受众的转化率。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了解受众需求：深入了解目标受众的需求和痛点，为产品定位和推广策略提供依据。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确定品牌定位</a:t>
            </a:r>
            <a:endParaRPr lang="zh-CN" altLang="en-US"/>
          </a:p>
        </p:txBody>
      </p:sp>
      <p:sp>
        <p:nvSpPr>
          <p:cNvPr id="10491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差异化定位：与竞品形成区别，突显自身优势和特色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明确目标受众：针对特定人群，了解其需求和特点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品牌形象塑造：打造独特品牌形象，提升品牌知名度和美誉度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传播策略：制定有效的传播策略，扩大品牌影响力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制定营销策略</a:t>
            </a:r>
            <a:endParaRPr lang="zh-CN" altLang="en-US"/>
          </a:p>
        </p:txBody>
      </p:sp>
      <p:sp>
        <p:nvSpPr>
          <p:cNvPr id="10492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差异化定位：突出产品独特卖点，与竞品区分开来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确定目标市场：了解目标受众，进行市场细分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渠道选择：结合产品特点，选择合适的销售渠道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促销策略：制定有效的促销活动，吸引消费者关注和购买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创新推广方式</a:t>
            </a:r>
            <a:endParaRPr lang="zh-CN" altLang="en-US"/>
          </a:p>
        </p:txBody>
      </p:sp>
      <p:sp>
        <p:nvSpPr>
          <p:cNvPr id="10492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社交媒体营销：利用微博、微信等平台进行精准推广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KOL合作：与知名医生或专家合作，提高产品知名度和信任度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线上研讨会：邀请专家进行线上讲座，吸引目标客户参与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线下活动：组织各类活动如义诊、健康讲座等，提高品牌曝光度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3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打造吸引人的中文标题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突出产品优势</a:t>
            </a:r>
            <a:endParaRPr lang="zh-CN" altLang="en-US"/>
          </a:p>
        </p:txBody>
      </p:sp>
      <p:sp>
        <p:nvSpPr>
          <p:cNvPr id="10494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强调产品独特性：突出产品与竞品的区别，强调自身优势。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传递价值：让受众明白产品能为其带来的实际利益和价值。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简洁明了：标题应简短有力，避免冗长和复杂的表达。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吸引眼球：运用创意和修辞手法，使标题更具吸引力。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引发情感共鸣</a:t>
            </a:r>
            <a:endParaRPr lang="zh-CN" altLang="en-US"/>
          </a:p>
        </p:txBody>
      </p:sp>
      <p:sp>
        <p:nvSpPr>
          <p:cNvPr id="104948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引发共鸣：通过情感诉求，触动目标受众的情感，引起共鸣和关注。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情感表达：用富有情感的语言表达产品特点，增强标题的吸引力和感染力。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情感词汇：使用具有情感色彩的词汇，如“关爱”、“健康”、“美丽”等，增强标题的情感表达力。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情感故事：通过讲述与产品相关的情感故事，引发目标受众的情感共鸣和情感体验。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创新词汇和表达</a:t>
            </a:r>
            <a:endParaRPr lang="zh-CN" altLang="en-US"/>
          </a:p>
        </p:txBody>
      </p:sp>
      <p:sp>
        <p:nvSpPr>
          <p:cNvPr id="10495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创造独特的表达方式，让标题更具个性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使用新词或创新词汇，吸引读者注意力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运用修辞手法，如比喻、拟人等，增强标题表现力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结合热点话题或流行语，提高标题的传播力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考虑SEO优化</a:t>
            </a:r>
            <a:endParaRPr lang="zh-CN" altLang="en-US"/>
          </a:p>
        </p:txBody>
      </p:sp>
      <p:sp>
        <p:nvSpPr>
          <p:cNvPr id="104960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标题长度：控制标题长度在30字以内，避免被截断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关键词选择：选择与产品相关的热搜关键词，提高曝光率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标题独特性：避免与竞争对手的标题过于相似，突出产品特色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标题吸引力：使用疑问句、感叹句等句式，增加标题吸引力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6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爆款产品的秘方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https://d.book118.com/985334114003011124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医药新品上市市场推广中文标题打造爆款产品的秘方与智慧</vt:lpstr>
      <vt:lpstr>目录</vt:lpstr>
      <vt:lpstr>单击此处添加章节标题</vt:lpstr>
      <vt:lpstr>医药新品市场推广策略</vt:lpstr>
      <vt:lpstr>了解目标受众</vt:lpstr>
      <vt:lpstr>确定品牌定位</vt:lpstr>
      <vt:lpstr>制定营销策略</vt:lpstr>
      <vt:lpstr>创新推广方式</vt:lpstr>
      <vt:lpstr>打造吸引人的中文标题</vt:lpstr>
      <vt:lpstr>突出产品优势</vt:lpstr>
      <vt:lpstr>引发情感共鸣</vt:lpstr>
      <vt:lpstr>创新词汇和表达</vt:lpstr>
      <vt:lpstr>考虑SEO优化</vt:lpstr>
      <vt:lpstr>爆款产品的秘方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2024-09-28T01:49:01.624</cp:lastPrinted>
  <dcterms:created xsi:type="dcterms:W3CDTF">2024-09-27T17:49:01Z</dcterms:created>
  <dcterms:modified xsi:type="dcterms:W3CDTF">2024-09-27T17:49:03Z</dcterms:modified>
</cp:coreProperties>
</file>