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8D4DA-3ABD-4911-ABFE-7BA42367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1EA52-B571-4777-918C-FB6DBA3A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400D5-0A07-41BD-BAAB-8FE77CC5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EB0E2-67C0-4A8C-B59F-FAC7E48A5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547D1-C63E-4329-8512-24F23CE8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9AA033-BBF1-4D11-BBA4-5DC2FFCF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EB604-4DB8-4E8B-A4EE-FACA5868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194FD-AFFA-4955-994F-C868A857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B70E8-556B-4B41-8E4C-86E91DF2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9E129-9B44-4E5B-A919-5FA28A75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1532B-4C29-4C42-AB3A-A206C25B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403140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护理查房的目的及查房步骤流程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护理查房中的沟通技巧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护理查房记录与总结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护理查房是医院护理工作中的一项重要制度，通过定期、系统的查房，护士能够全面了解患者的病情、治疗及护理情况，及时发现和解决问题，提高护理质量。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确保患者得到全面、连续、优质的护理服务，促进患者康复，提高患者满意度。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包括晨间查房、晚间查房等，主要了解患者的日常病情、治疗及护理情况。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专项查房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如每周查房、每月查房等，对患者病情进行阶段性评估，制定和调整护理计划。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针对某一特定问题或疾病进行的查房，如危重患者查房、压疮预防查房等。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通过查房，护士能够及时发现和解决患者存在的问题，确保护理措施得到有效执行，提高护理质量。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查房为医护人员提供了一个交流的平台，医生可以及时了解患者的病情变化及护理情况，护士也可以向医生反馈患者的需求和建议，加强医护之间的合作与沟通。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提高护士综合素质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通过参与查房，护士能够不断学习和积累临床经验，提高分析问题和解决问题的能力，从而提升自身的综合素质。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查房过程中，护士会对患者进行健康教育、心理护理等，有助于患者树立信心，积极配合治疗，促进康复。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了解患者的基本信息、病史、诊断、治疗方案等。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查阅病历资料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了解患者的病情进展、治疗计划、特殊注意事项等。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了解患者的症状、感受、需求等，建立良好的护患关系。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了解疾病的病因、病理生理、临床表现、治疗原则等。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复习相关疾病知识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掌握相关护理操作的步骤、注意事项、并发症的预防等。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学习护理操作规范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学习心理学知识，了解患者在疾病过程中的心理变化及需求。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根据患者的病情和护理计划，合理安排查房时间，确保查房工作的顺利进行。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通知医生、护士、患者及家属等相关人员，做好查房前的准备工作。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准备好查房所需的病历资料、护理记录单、体温计、血压计等用品，确保查房的顺利进行。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安排查房时间与人员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进入病房前，先敲门并征得患者同意后进入。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问候患者，并自我介绍，说明自己的身份和查房的目的。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询问患者的感受和需求，了解患者的基本情况。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问候患者与自我介绍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观察患者的面色、神态、呼吸等生命体征。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检查患者的伤口、管道、皮肤等情况。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询问患者的疼痛、不适等主观感受。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了解患者的饮食、睡眠、排泄等生活状况。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解答患者疑问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针对患者提出的疑问，耐心解答，用通俗易懂的语言解释医学术语和治疗方法。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对于患者不理解或担忧的问题，给予安慰和支持，帮助患者树立信心。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对于需要进一步了解的问题，建议患者咨询医生或相关专家。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提供专业建议与指导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根据患者的病情和治疗方案，提供专业的护理建议和指导。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提醒患者注意日常生活中的安全问题和健康习惯。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指导患者进行正确的自我护理和康复训练。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对于需要特殊治疗或检查的患者，告知相关注意事项和配合要求。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https://d.book118.com/985340314041011103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2024-09-12T11:11:32.361</cp:lastPrinted>
  <dcterms:created xsi:type="dcterms:W3CDTF">2024-09-12T03:11:32Z</dcterms:created>
  <dcterms:modified xsi:type="dcterms:W3CDTF">2024-09-12T03:11:34Z</dcterms:modified>
</cp:coreProperties>
</file>