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729CB6D-39F8-4042-A50F-ACFB12C6791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CD846-4C50-4FF6-9CB6-612031EA2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A5B44-7D06-41A1-8F55-B89D5A8D5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013A7-B970-4624-8FF2-FDB471720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CFE1E-01EA-4EF8-9599-7221E26C7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7B1A63-E123-4D4F-9273-6CD9C175E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33DF70-7F65-44B1-992D-2B8840859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45B699-CA43-4D23-80B1-559FD7360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3DF9D-97B0-4513-9B22-F5F830B5F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F5BB3-C378-4FAE-8DE9-C57238E4B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FBF73-8EEC-4E00-8368-9BC564395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E02F0-2081-407E-AA9D-2375C6DAB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D600ADF-48BD-4A39-B979-A7F6143E058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34240F7-0525-43B3-BF55-DF75BB45E78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4112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教学培训领域中的人工智能技术实践案例与成功经验分享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8888" lnSpcReduction="10000"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教学培训领域中的人工智能技术概述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人工智能在在线教育中的应用案例分析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人工智能技术在职业培训中的实践经验分享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人工智能技术在企业培训中的应用案例探讨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深度学习在教学培训中的潜在应用探讨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教学培训领域中的人工智能技术概述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人工智能概念首次提出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世纪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50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人工智能技术飞速发展，应用场景不断拓展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21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世纪以来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人工智能技术在教学培训领域的应用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人工智能技术在教学培训领域广泛应用，包括机器学习、自然语言处理和计算机视觉等。这些技术可以实现个性化学习，智能辅助教学，提高教学效率。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帮助学生更好地掌握知识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减轻教师的工作压力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尽管人工智能技术在教学培训领域有诸多优势，但也面临一些挑战。例如，需要大量数据支持，数据质量对结果影响很大。同时，存在隐私和安全问题，需要加强保护措施。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需要大量数据支持，数据质量对结果影响很大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存在隐私和安全问题，需要加强保护措施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隐私和安全问题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人工智能在在线教育中的应用案例分析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在线教育平台的个性化推荐系统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在线教育平台通过人工智能技术，可以根据学生的行为和兴趣，为他们量身定制个性化的学习资源推荐。这种个性化推荐系统可以有效提升学习效果，激发学生的学习兴趣和积极性，帮助他们更好地掌握知识。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虚拟助教在在线课堂中的应用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解决学生疑惑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自动回答问题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帮助减轻教师负担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24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小时在线服务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人脸识别技术在考试监控中的应用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确保考试公平性和安全性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防止作弊行为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自动监控考试过程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实时纠正发音错误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提供个性化语言学习方案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语音识别技术在语言学习中的应用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帮助练习口语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提高语言表达能力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以上案例分析，可以看出人工智能技术在教学培训领域的应用带来了巨大成效。个性化推荐系统、虚拟助教、人脸识别技术和语音识别技术等工具在在线教育中的应用，让教育变得更加智能化、高效化，为学生和教师带来了便利和创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人工智能技术在职业培训中的实践经验分享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虚拟仿真技术在职业培训中的应用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虚拟仿真技术可以模拟真实工作场景，为学员提供实战训练的机会。通过这种方式，学员可以提高职业技能的实操水平，培训效果得到提升。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智能评估系统在职业证书考试中的应用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通过智能评估系统，可以及时了解学员的学习情况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及时评估学员学习情况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系统可以根据学习情况为学员提供个性化学习建议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提供个性化学习建议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系统的建议有助于学员更好地备考职业证书考试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帮助学员更好备考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虚拟实训平台在技能培训中的应用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虚拟实训平台可以提供模拟实训环境，让学员通过实践操作来掌握职业技能。这种方式可以帮助学员提高工作能力，从而更好地适应实际工作环境。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提供教学改进意见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系统能够为教师提供教学改进意见，帮助优化培训课程设计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优化培训课程设计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通过系统提供的分析意见，教师可以优化培训课程设计，提升教学效果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系统可以根据学员的学习行为和表现，提供个性化的学习支持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智能学习分析系统在职业培训中的应用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分析学员的学习行为和表现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系统可以通过数据分析学员的学习行为和表现，为培训提供重要参考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https://d.book118.com/985341120013011130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教学培训领域中的人工智能技术实践案例与成功经验分享</vt:lpstr>
      <vt:lpstr>目录</vt:lpstr>
      <vt:lpstr>第一章 教学培训领域中的人工智能技术概述</vt:lpstr>
      <vt:lpstr>人工智能技术的发展历程</vt:lpstr>
      <vt:lpstr> </vt:lpstr>
      <vt:lpstr>人工智能技术的优势</vt:lpstr>
      <vt:lpstr>人工智能技术的挑战</vt:lpstr>
      <vt:lpstr>人工智能技术的挑战</vt:lpstr>
      <vt:lpstr>第2章 人工智能在在线教育中的应用案例分析</vt:lpstr>
      <vt:lpstr> </vt:lpstr>
      <vt:lpstr>虚拟助教在在线课堂中的应用</vt:lpstr>
      <vt:lpstr>人脸识别技术在考试监控中的应用</vt:lpstr>
      <vt:lpstr>语音识别技术在语言学习中的应用</vt:lpstr>
      <vt:lpstr>结语</vt:lpstr>
      <vt:lpstr>第3章 人工智能技术在职业培训中的实践经验分享</vt:lpstr>
      <vt:lpstr>虚拟仿真技术在职业培训中的应用</vt:lpstr>
      <vt:lpstr>智能评估系统在职业证书考试中的应用</vt:lpstr>
      <vt:lpstr> </vt:lpstr>
      <vt:lpstr>智能学习分析系统在职业培训中的应用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2024-09-29T14:41:38.464</cp:lastPrinted>
  <dcterms:created xsi:type="dcterms:W3CDTF">2024-09-29T06:41:38Z</dcterms:created>
  <dcterms:modified xsi:type="dcterms:W3CDTF">2024-09-29T06:41:40Z</dcterms:modified>
</cp:coreProperties>
</file>