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345DA-36D5-426D-88ED-3F5D8C76F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09C36-A80D-4EA3-BCE0-1841FE6D6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1A4A9-9637-4DA6-A225-5EED8077D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9BEB6-F69C-4779-B4BD-135F32FCF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2BC006-ABF6-42EE-9CF8-CBC8ADC6D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81379-1625-455B-B49B-DCC235457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AC4B77-7735-48A9-ADBB-49A030930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3C9B5-9648-4912-A614-85F1D7A03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76C65-FF51-407A-9A10-0A582059C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6A96E-B072-4D0E-AD75-E24CA6946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B0C06-FF36-413B-B9B7-CE465FF8C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41123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食品安全信息传递与内外协同指南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食品安全信息传递概述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食品安全信息内部传递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食品安全信息外部协同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食品安全风险预警与应对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食品安全信息追溯体系建设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食品安全信息传递效果评估与改进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食品安全信息传递概述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及时、准确传递食品安全信息，有助于消费者了解食品质量和安全状况，从而做出明智的购买决策。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提高企业透明度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促进食品安全监管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公开、透明的信息传递有助于增强消费者对企业的信任度，提升企业形象和品牌价值。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有效的信息传递有助于监管部门及时掌握食品安全状况，采取针对性措施，保障公众健康。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信息传递的基本原则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确保传递的信息内容真实、准确，避免误导消费者和公众。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公开性原则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除涉及商业秘密外，食品安全信息应向公众公开，保障消费者的知情权。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在食品安全事件发生后，应迅速传递相关信息，以便消费者和监管部门及时了解情况。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一致性原则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企业在不同场合和时间传递的信息应保持一致性，避免出现相互矛盾的情况。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8" r="1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承担相应法律责任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如因信息传递不实或延误导致消费者权益受损，企业应承担相应的法律责任。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企业在传递食品安全信息时，必须遵守《中华人民共和国食品安全法》等相关法律法规的规定。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配合监管部门工作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企业应积极配合监管部门的信息披露要求，如实提供相关信息和资料。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信息传递的法律法规要求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食品安全信息内部传递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019" b="110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内部信息传递机制建立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构建信息交流平台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建立食品安全信息内部传递的专用平台或系统，确保信息的集中管理和高效流通。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明确信息传递责任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指定专人负责食品安全信息的收集、整理、传递和反馈，确保信息传递的准确性和时效性。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制定信息传递标准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制定食品安全信息传递的标准和规范，包括信息格式、传递方式、传递时限等，以确保信息的规范化和标准化。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对收集到的信息进行分类、筛选和整理，提取关键信息，为后续处理提供依据。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接收部门或人员应及时反馈信息处理结果，形成闭环管理，促进信息的持续改进。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将整理后的信息通过内部交流平台或系统传递给相关部门和人员，确保信息的及时传达。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通过定期巡查、抽样检验、员工反馈等方式，及时收集食品安全相关信息。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内部信息传递流程规范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采用先进的信息化手段，如大数据、云计算等，提高信息处理和传递的效率。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优化信息传递流程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不断优化信息传递流程，减少信息传递环节和时间成本，提高信息传递效率。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加强员工对食品安全信息传递的培训和教育，提高员工的信息意识和处理能力。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内部信息传递效率提升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食品安全信息外部协同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信息报告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定期向政府监管部门提交食品安全自查报告，包括原料采购、生产加工、产品检验等各环节的安全状况。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在政府启动食品安全应急机制时，积极响应并配合政府部门的调查和处理工作。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政策对接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及时了解政府发布的食品安全相关法律法规，确保企业食品安全管理符合政策要求。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与政府部门协同机制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参与行业协会组织的食品安全标准制定工作，共同推动行业标准的完善和提高。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与行业协会建立食品安全信息共享平台，及时获取行业内的食品安全风险信息和预警。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合作交流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参加行业协会组织的食品安全培训和交流活动，提升企业自身的食品安全管理水平。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与行业协会协同机制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https://d.book118.com/985341123300011044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2024-09-07T07:20:36.355</cp:lastPrinted>
  <dcterms:created xsi:type="dcterms:W3CDTF">2024-09-06T23:20:36Z</dcterms:created>
  <dcterms:modified xsi:type="dcterms:W3CDTF">2024-09-06T23:20:38Z</dcterms:modified>
</cp:coreProperties>
</file>