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A9F774-E5D6-455B-842D-731E98AD00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A9FEB4-E79D-4016-BD7D-5CE8D94311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92E64A-3850-4217-A058-794D6457F4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41E98C-0514-4693-BC59-911DCDE15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7072B1-73CE-48C1-9240-1D443AFAEE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4BE0058-63F0-4BB8-AB21-FAE2D3DDCD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AC75EE-7F6D-4D20-9B34-CA08BCC41D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3AD212-CEB3-4191-AFC4-908D6F515B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52CA82-4724-4C6B-BA25-9E060D3A7C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4C5851-63AB-4A2E-8274-8072ED2DD3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644ECF-596A-4257-846C-C484BD9DD1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5343043320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oppo手机的营销策略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营销组合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市场概述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智能手机市场持续增长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随着科技的发展和消费者对移动设备的需求增加，智能手机市场呈现出持续增长的趋势。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竞争激烈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智能手机品牌众多，竞争激烈，各品牌都在寻求差异化的竞争优势。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消费者需求多样化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消费者对智能手机的需求越来越多样化，包括拍照、游戏、社交等不同功能。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智能手机市场现状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OPPO手机以时尚的外观和拍照功能吸引年轻消费者，注重满足年轻人对美的追求。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面向年轻消费群体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250" r="162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强调用户体验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聚焦中高端市场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OPPO注重用户体验，致力于提供流畅、便捷、易于操作的手机使用体验。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OPPO手机主要面向中高端市场，注重品质和性能，以满足消费者对高品质生活的需求。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oppo手机的市场定位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OPPO手机注重创新，不断推出具有差异化功能和设计的新产品，以满足消费者不断变化的需求。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OPPO手机在生产过程中严格把控品质，确保产品的可靠性和稳定性，提高消费者满意度。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品质保证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OPPO注重用户体验，不断优化手机操作系统和功能，提供更加便捷、智能的使用体验。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用户体验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高中低价位覆盖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OPPO手机针对不同消费群体，推出不同价位的产品，满足不同消费者的需求。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价格竞争力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OPPO手机在定价时充分考虑市场需求和竞争情况，制定具有竞争力的价格策略。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价格调整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根据市场变化和消费者需求，OPPO适时调整产品价格，保持市场竞争力。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渠道优化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OPPO不断优化销售渠道，提高渠道覆盖率和销售效率，为消费者提供更加便捷的购买体验。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渠道合作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OPPO积极与渠道合作伙伴建立合作关系，共同开拓市场，提升品牌知名度和市场份额。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多渠道销售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OPPO手机通过多种渠道销售产品，包括线上电商平台、线下实体门店以及合作伙伴等。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渠道策略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会员制度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OPPO建立会员制度，为消费者提供积分兑换、优惠券、会员专属活动等福利，提高用户忠诚度。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社交媒体营销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OPPO利用社交媒体平台进行品牌宣传和营销活动，与消费者互动，提高品牌影响力。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线上线下活动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OPPO通过线上线下活动，如新品发布会、路演、促销活动等，吸引消费者关注和购买。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1083" r="21083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营销组合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https://d.book118.com/985343043320011121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2024-09-25T02:46:40.625</cp:lastPrinted>
  <dcterms:created xsi:type="dcterms:W3CDTF">2024-09-24T18:46:40Z</dcterms:created>
  <dcterms:modified xsi:type="dcterms:W3CDTF">2024-09-24T18:46:42Z</dcterms:modified>
</cp:coreProperties>
</file>