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E7463-2870-4A17-BC89-8C6BA7399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700A9-77FD-498E-90E5-0648E1792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3B28A-141F-497C-A925-F05DCDA41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D6110-1BD9-4842-BB9A-CCBCAE9D7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253CD9-A4AE-4CD5-A770-DA4F8E797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A43C67-7412-460C-A3C3-C9AFE741B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A4D701-7644-4016-891D-052118DE8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B1F6E-E1B9-4CA4-9D7A-D6B977BEC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8389E-FD7F-40C4-864B-7192BBED7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DBA83-D8E7-410C-A3AC-F2D11F432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2B79F-1F8C-4257-8F36-BCB74978A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02050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心肺复苏漫画图片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心肺复苏漫画图片展示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心肺复苏漫画图片的传播与教育意义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心肺复苏漫画图片的创作与设计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35" r="319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50" r="287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67" r="3406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心肺复苏（CPR）是一种紧急处理措施，通过人工呼吸和胸外按压来维持人体血液循环和呼吸，以抢救心脏骤停患者的生命。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心肺复苏是一种简单易学、效果显著的急救技能，对于挽救生命具有重要意义。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292" r="102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1125" r="311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心脏骤停是常见的紧急状况，如果不能及时得到有效救治，患者生命将受到严重威胁。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心肺复苏能够为患者争取宝贵的抢救时间，提高生存率。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在等待专业救援人员到场之前，心肺复苏可以为患者提供基本的生命支持。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为什么需要心肺复苏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心肺复苏技术自20世纪60年代开始发展，经过不断改进和完善，已经成为急救医学领域的重要技能。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随着医学科技的进步，心肺复苏技术也在不断更新和优化，以提高抢救成功率。例如，新型急救设备的出现和应用，以及心肺复苏新方法的探索和实践等。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在心脏骤停的情况下，胸外按压可以暂时替代心脏的功能，推动血液循环。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 - 胸外按压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 - 开放气道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8" r="9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 - 人工呼吸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清理并开放患者的气道，确保空气能够进入肺部。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向肺部吹气，以替代自主呼吸。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CPR基础步骤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如果心脏骤停是由心律失常引起的，早期除颤是关键。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给予复苏药物，如肾上腺素等。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可能需要建立高级气道，如气管插管。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高级气道管理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高级生命支持步骤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心肺复苏开始的时间越早，患者存活的机会越大。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正确的位置和姿势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进行胸外按压时，应确保按压的深度和频率正确，同时保持施救者的体力。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避免过度通气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人工呼吸时应注意不要过度通气，以免造成胃部胀气。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避免在非专业场合进行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非专业人员在未经培训的情况下进行心肺复苏可能对患者造成伤害。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心肺复苏漫画图片展示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https://d.book118.com/986002050030010040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2024-09-06T08:19:01.769</cp:lastPrinted>
  <dcterms:created xsi:type="dcterms:W3CDTF">2024-09-06T00:19:01Z</dcterms:created>
  <dcterms:modified xsi:type="dcterms:W3CDTF">2024-09-06T00:19:03Z</dcterms:modified>
</cp:coreProperties>
</file>