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2F877-3378-499F-9A9E-F2A659E1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B52B1-A792-4A63-91E6-9F957647A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654C8-6B6D-48C7-B2B7-D32C1D688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5B4DC-4BDD-45BA-A5C2-2729FBE1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2545E-96C6-430E-9562-EE75472E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BB464-2AB6-4E30-BD76-FB53430F2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8AAD1-0406-45C5-A5AE-D8C7906C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C8CE6-90A4-485F-9B2B-251478199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CAFB3-8038-4753-8415-37D8CEC25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D84F9-B366-4E86-BD56-96ADEFFE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EFD2B-8896-4365-BAD5-01FF68EE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0213521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心理咨询培训系统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心理咨询师培训内容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心理咨询培训系统功能介绍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心理咨询培训系统应用场景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当前社会对心理咨询的需求日益增长，为了提高心理咨询师的专业能力和服务水平，心理咨询培训系统应运而生。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该培训系统的目的是为心理咨询师提供全面、系统和实用的培训，帮助他们掌握心理咨询的理论知识和实践技能，提高为来访者提供心理援助的能力。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通过该培训系统，学员可以了解心理咨询的基本理论、技能和方法，掌握各种心理治疗方法，提高自我认知和自我成长能力，为成为合格的心理咨询师打下坚实的基础。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该培训系统由多个模块组成，包括基础知识、技能培训、实践操作和自我成长等。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培训系统采用线上和线下相结合的方式，方便学员随时随地学习。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心理咨询是通过运用心理学理论和方法，帮助来访者解决心理问题、促进心理健康的过程。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尊重、理解、保密、信任、责任等原则是心理咨询的基本准则，贯穿于整个咨询过程。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心理咨询定义与原则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包括个别咨询、团体咨询、家庭咨询等，每种类型适用于不同情境和需求。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倾听、提问、共情、解释、指导等技巧是心理咨询师必备的基本技能，能够有效地帮助来访者。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心理咨询类型与技巧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包括接待、初步评估、制定方案、实施咨询、效果评估等步骤，确保咨询过程的科学性和有效性。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通过评估来访者的心理状况和咨询效果，对咨询过程进行反思和总结，不断提高咨询质量。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心理咨询流程与评估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心理咨询师培训内容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遵守职业道德规范，保护客户隐私，尊重客户权益。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广泛的知识储备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稳定的心理素质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具备心理学、社会学、人类学等多方面的知识，以便更好地理解客户的问题。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具备稳定的情绪和心理素质，能够应对工作压力和挑战。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心理咨询师素质要求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心理咨询师技能培训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学会倾听客户的诉求，理解客户的感受，建立良好的沟通基础。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通过有效的提问，引导客户表达自己的问题和需求。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观察客户的非言语行为，如表情、动作等，以更全面地了解客户。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通过专业的引导，帮助客户认识自己的问题，并寻找解决方案。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观察技巧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https://d.book118.com/986002135215010045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2024-09-14T17:51:59.415</cp:lastPrinted>
  <dcterms:created xsi:type="dcterms:W3CDTF">2024-09-14T09:51:59Z</dcterms:created>
  <dcterms:modified xsi:type="dcterms:W3CDTF">2024-09-14T09:52:01Z</dcterms:modified>
</cp:coreProperties>
</file>