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EDBC6-FC78-4C8B-8989-1EA8A8E1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D705-AB9E-4606-B8D2-89D0623C4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4EF5A-761B-4784-A268-9042C7C58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9A2B1-3A58-4929-9552-406AFC00A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F056F4-753B-400F-BD83-03312EBB7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ECFB7-8BD3-4E20-AF5B-0591E134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DDC016-1282-4507-835C-517217F6A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41066-5323-49E4-9219-E53D187E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9824A-1B38-45D0-80C1-E71AC5E0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54393-4144-4E65-9727-9D0498567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31756-FFCC-4F08-9A66-29599CF09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10151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重症有机磷农药中毒护理查房ppt课件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重症有机磷农药中毒的病理生理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重症有机磷农药中毒的诊断与治疗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重症有机磷农药中毒是指有机磷农药大量进入人体后，引起机体多器官功能严重受损，出现一系列病理生理改变的现象。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病情危重，进展迅速，可导致多器官功能障碍综合征，甚至死亡。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重症有机磷农药中毒的危害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有机磷农药可抑制呼吸中枢，导致呼吸衰竭。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神经系统损伤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有机磷农药可引起脑水肿、脑疝等神经系统并发症。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大量毒物进入体内可引起心肌损伤、心律失常甚至心脏骤停。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肝肾功能不全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毒物对肝脏和肾脏造成严重损害，导致肝功能和肾功能衰竭。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重症有机磷农药中毒的流行病学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主要由于生产、生活中接触有机磷农药，如不慎摄入或皮肤吸收。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广泛分布于农业生产地区，尤其在农村地区更为常见。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无特定人群，任何接触有机磷农药的人都有可能发生中毒。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重症有机磷农药中毒的病理生理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乙酰胆碱酯酶活性抑制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酰胆碱酯酶是人体内重要的水解酶，负责分解乙酰胆碱，维持神经传导的正常功能。重症有机磷农药中毒后，农药与乙酰胆碱酯酶结合，使其活性受到抑制，导致乙酰胆碱不能被有效水解，引起一系列中毒症状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中毒后，患者可能出现瞳孔缩小、出汗、肌肉震颤、呼吸困难等症状，严重时可导致昏迷和死亡。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2544" r="12544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中枢神经系统损伤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中枢神经系统损伤可能导致患者长期昏迷或智力障碍，需要积极治疗和护理。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有机磷农药可透过血脑屏障，对中枢神经系统造成损伤。中毒后，患者可能出现头痛、头晕、烦躁不安、抽搐、昏迷等症状。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呼吸系统损伤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有机磷农药可引起呼吸系统损伤，导致患者出现咳嗽、气促、呼吸困难等症状。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呼吸系统损伤可能导致肺水肿、肺炎等并发症，影响患者的呼吸功能。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0" b="11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有机磷农药可引起心血管系统损伤，导致患者出现心悸、胸闷、血压下降等症状。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心血管系统损伤可能导致心律失常、心功能不全等并发症，影响患者的生命安全。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心血管系统损伤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重症有机磷农药中毒的诊断与治疗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https://d.book118.com/986010151200010031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2024-08-30T10:28:07.853</cp:lastPrinted>
  <dcterms:created xsi:type="dcterms:W3CDTF">2024-08-30T02:28:07Z</dcterms:created>
  <dcterms:modified xsi:type="dcterms:W3CDTF">2024-08-30T02:28:09Z</dcterms:modified>
</cp:coreProperties>
</file>