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B2A9E8-3715-4CFF-98D9-544BE499A1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90EC0F-5238-4282-BDE7-A1EA9A50E2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8E10D3-B8A4-45F4-BB5A-2933F20487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EF46F3-FDE6-40DA-9C6F-D813EDA8DD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6E0929-41A2-4257-8272-26C393997C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A3D607-7981-48FE-BF62-8338EDFF40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489874D-1AA5-41AA-8B87-6BC64C1BD8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79DD09-A4FE-4EC0-8B19-89E5137D7C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81D2A6-1450-4097-AC88-3DA332F3BD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DACFBC-3A3D-4C9C-8A74-BA23250B36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44244D-6BCC-4C2C-A396-C9D17E71DA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Relationship Id="rId5" Type="http://schemas.openxmlformats.org/officeDocument/2006/relationships/image" Target="../media/image13.pn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6011210114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透析病人个案护理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透析病人概述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个案护理计划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透析病人日常护理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透析病人并发症的预防与护理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透析病人个案护理案例分享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透析病人概述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透析病人的定义与分类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1491980"/>
            <a:ext cx="7520622" cy="1887389"/>
            <a:chOff x="454963" y="1491980"/>
            <a:chExt cx="7520622" cy="1887389"/>
          </a:xfrm>
        </p:grpSpPr>
        <p:sp>
          <p:nvSpPr>
            <p:cNvPr id="27" name="TextBox 27"/>
            <p:cNvSpPr txBox="1"/>
            <p:nvPr/>
          </p:nvSpPr>
          <p:spPr>
            <a:xfrm>
              <a:off x="454963" y="1491980"/>
              <a:ext cx="7520622" cy="188738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透析是指通过特定的装置或技术，将体内的血液引流至体外，经过弥散、超滤、吸附和对流原理进行物质交换，清除体内的代谢废物、维持电解质和酸碱平衡，然后将经过净化的血液回输至体内。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454963" y="1041492"/>
            <a:ext cx="7537132" cy="490334"/>
            <a:chOff x="454963" y="1041492"/>
            <a:chExt cx="7537132" cy="490334"/>
          </a:xfrm>
        </p:grpSpPr>
        <p:sp>
          <p:nvSpPr>
            <p:cNvPr id="29" name="TextBox 29"/>
            <p:cNvSpPr txBox="1"/>
            <p:nvPr/>
          </p:nvSpPr>
          <p:spPr>
            <a:xfrm>
              <a:off x="454963" y="1041492"/>
              <a:ext cx="753713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153723" y="4445298"/>
            <a:ext cx="7520622" cy="1926826"/>
            <a:chOff x="4153723" y="4445298"/>
            <a:chExt cx="7520622" cy="1926826"/>
          </a:xfrm>
        </p:grpSpPr>
        <p:sp>
          <p:nvSpPr>
            <p:cNvPr id="31" name="TextBox 31"/>
            <p:cNvSpPr txBox="1"/>
            <p:nvPr/>
          </p:nvSpPr>
          <p:spPr>
            <a:xfrm>
              <a:off x="4153723" y="4445298"/>
              <a:ext cx="7520622" cy="19268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根据透析方式的不同，透析可以分为血液透析和腹膜透析两类。血液透析是通过体外循环的方式清除血液中的废物，而腹膜透析则是利用腹膜作为半透膜进行物质交换。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137103" y="4014528"/>
            <a:ext cx="7537242" cy="490334"/>
            <a:chOff x="4137103" y="4014528"/>
            <a:chExt cx="7537242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4137103" y="4014528"/>
              <a:ext cx="753724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t="18033" b="18033"/>
          <a:stretch>
            <a:fillRect/>
          </a:stretch>
        </p:blipFill>
        <p:spPr>
          <a:xfrm>
            <a:off x="9048606" y="874695"/>
            <a:ext cx="2745886" cy="2639930"/>
          </a:xfrm>
          <a:prstGeom prst="ellipse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由于各种原因导致的肾脏功能逐渐丧失，无法维持正常的代谢和排泄功能，是透析病人最常见的病因。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542" r="155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慢性肾衰竭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由于各种原因导致的肾脏短时间内功能急剧丧失，无法维持正常的代谢和排泄功能。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急性肾衰竭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042" r="130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如药物或毒物中毒、严重的水和电解质紊乱等，也可能需要透析治疗。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其他原因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透析病人的常见病因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透析病人的临床表现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水肿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由于肾脏无法排除多余的水分和盐分，病人可能出现全身或局部的水肿。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高血钾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由于肾脏无法排除多余的钾离子，病人可能出现高血钾的症状，如心律失常、心脏骤停等。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酸碱平衡紊乱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由于肾脏无法维持正常的酸碱平衡，病人可能出现酸中毒或碱中毒的症状。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个案护理计划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075" r="3307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确保患者安全，缓解症状，提高生活质量。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短期目标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预防并发症，促进康复，提高患者自我管理能力。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长期目标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护理目标的设定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了解患者的病情、生活习惯、家庭状况等，为制定护理计划提供依据。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评估患者情况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制定护理措施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确定护理人员职责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根据评估结果，制定具体的护理措施，包括饮食指导、运动建议、药物治疗等。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明确护理人员的职责和工作内容，确保护理计划的顺利实施。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护理计划的制定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护理计划的实施</a:t>
              </a:r>
            </a:p>
          </p:txBody>
        </p:sp>
      </p:grpSp>
      <p:grpSp>
        <p:nvGrpSpPr>
          <p:cNvPr id="84" name="Group 84"/>
          <p:cNvGrpSpPr/>
          <p:nvPr/>
        </p:nvGrpSpPr>
        <p:grpSpPr>
          <a:xfrm>
            <a:off x="923925" y="5145189"/>
            <a:ext cx="2426717" cy="490334"/>
            <a:chOff x="923925" y="5145189"/>
            <a:chExt cx="2426717" cy="490334"/>
          </a:xfrm>
        </p:grpSpPr>
        <p:sp>
          <p:nvSpPr>
            <p:cNvPr id="85" name="TextBox 85"/>
            <p:cNvSpPr txBox="1"/>
            <p:nvPr/>
          </p:nvSpPr>
          <p:spPr>
            <a:xfrm>
              <a:off x="923925" y="5145189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定期评估</a:t>
              </a:r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6318250" y="3326131"/>
            <a:ext cx="2267763" cy="1552257"/>
            <a:chOff x="6318250" y="3326131"/>
            <a:chExt cx="2267763" cy="1552257"/>
          </a:xfrm>
        </p:grpSpPr>
        <p:sp>
          <p:nvSpPr>
            <p:cNvPr id="87" name="TextBox 87"/>
            <p:cNvSpPr txBox="1"/>
            <p:nvPr/>
          </p:nvSpPr>
          <p:spPr>
            <a:xfrm>
              <a:off x="6318250" y="33261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根据评估结果，及时调整护理措施，以适应患者的变化。</a:t>
              </a:r>
            </a:p>
          </p:txBody>
        </p:sp>
      </p:grpSp>
      <p:grpSp>
        <p:nvGrpSpPr>
          <p:cNvPr id="88" name="Group 88"/>
          <p:cNvGrpSpPr/>
          <p:nvPr/>
        </p:nvGrpSpPr>
        <p:grpSpPr>
          <a:xfrm>
            <a:off x="3670300" y="3625158"/>
            <a:ext cx="2426717" cy="490334"/>
            <a:chOff x="3670300" y="3625158"/>
            <a:chExt cx="2426717" cy="490334"/>
          </a:xfrm>
        </p:grpSpPr>
        <p:sp>
          <p:nvSpPr>
            <p:cNvPr id="89" name="TextBox 89"/>
            <p:cNvSpPr txBox="1"/>
            <p:nvPr/>
          </p:nvSpPr>
          <p:spPr>
            <a:xfrm>
              <a:off x="3670300" y="3625158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调整护理措施</a:t>
              </a:r>
            </a:p>
          </p:txBody>
        </p:sp>
      </p:grpSp>
      <p:grpSp>
        <p:nvGrpSpPr>
          <p:cNvPr id="90" name="Group 90"/>
          <p:cNvGrpSpPr/>
          <p:nvPr/>
        </p:nvGrpSpPr>
        <p:grpSpPr>
          <a:xfrm>
            <a:off x="6318250" y="1917802"/>
            <a:ext cx="2426717" cy="490334"/>
            <a:chOff x="6318250" y="1917802"/>
            <a:chExt cx="2426717" cy="490334"/>
          </a:xfrm>
        </p:grpSpPr>
        <p:sp>
          <p:nvSpPr>
            <p:cNvPr id="91" name="TextBox 91"/>
            <p:cNvSpPr txBox="1"/>
            <p:nvPr/>
          </p:nvSpPr>
          <p:spPr>
            <a:xfrm>
              <a:off x="6318250" y="191780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记录护理过程</a:t>
              </a: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8927905" y="1448118"/>
            <a:ext cx="2267763" cy="1552257"/>
            <a:chOff x="8927905" y="1448118"/>
            <a:chExt cx="2267763" cy="1552257"/>
          </a:xfrm>
        </p:grpSpPr>
        <p:sp>
          <p:nvSpPr>
            <p:cNvPr id="93" name="TextBox 93"/>
            <p:cNvSpPr txBox="1"/>
            <p:nvPr/>
          </p:nvSpPr>
          <p:spPr>
            <a:xfrm>
              <a:off x="8927905" y="144811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详细记录护理过程和患者的反应，为后续护理提供参考。</a:t>
              </a:r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3402013" y="4962843"/>
            <a:ext cx="2267763" cy="1552257"/>
            <a:chOff x="3402013" y="4962843"/>
            <a:chExt cx="2267763" cy="1552257"/>
          </a:xfrm>
        </p:grpSpPr>
        <p:sp>
          <p:nvSpPr>
            <p:cNvPr id="95" name="TextBox 95"/>
            <p:cNvSpPr txBox="1"/>
            <p:nvPr/>
          </p:nvSpPr>
          <p:spPr>
            <a:xfrm>
              <a:off x="3402013" y="49628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根据护理计划，定期对患者进行评估，了解护理效果和患者的状况。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透析病人日常护理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https://d.book118.com/986011210114010055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2024-09-22T23:34:18.136</cp:lastPrinted>
  <dcterms:created xsi:type="dcterms:W3CDTF">2024-09-22T15:34:18Z</dcterms:created>
  <dcterms:modified xsi:type="dcterms:W3CDTF">2024-09-22T15:34:20Z</dcterms:modified>
</cp:coreProperties>
</file>