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5A337-F4D2-4F03-B051-B7B2F75A1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CF791-E2E6-4B36-B631-CB8AC23C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447D1-7339-450C-A10F-6EC75450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95EDC-2F2F-4EE8-855A-A604BB437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838A9-0781-4300-BD88-DC8993ED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074DE-FA27-418D-B819-1A71A858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2C231-95F9-4821-8955-3D99519D4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77E97-A18F-4113-AD96-26251AB1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04064-5CE4-4F46-9F65-91D0687E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13FFD-B452-4BA1-A064-2047A6B1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E9627-5F7A-4796-9329-C18DC1137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14023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加快推进医保征缴模式改革实施方案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改革实施方案设计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业务流程梳理与再造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监督考核机制建立与完善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目前医保征缴模式主要以单位代缴为主，个人缴费渠道不畅，缺乏多样化的缴费方式。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缴费方式单一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跨区域衔接不畅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医保征缴过程中信息化应用不足，导致征缴效率低下，数据共享和监管存在困难。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医保征缴涉及多个地区和部门，目前缺乏统一的跨区域衔接机制，给参保人员带来不便。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医保征缴模式现状及问题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通过改革，拓展个人缴费渠道，实现线上线下多渠道缴费，方便参保人员。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08" b="7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拓展缴费渠道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加强医保征缴信息化建设，提高征缴效率，实现数据共享和有效监管。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提高信息化水平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建立统一的跨区域医保征缴衔接机制，方便参保人员跨地区流动时医保关系的转移和接续。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加强跨区域衔接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国家出台相关政策法规，支持医保征缴模式改革，为改革提供政策保障。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地方政府积极响应国家政策，制定具体实施方案，推动医保征缴模式改革落地实施。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社会各界参与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鼓励社会各界积极参与医保征缴模式改革，提出建设性意见和建议，共同推动改革取得实效。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改革实施方案设计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把保障人民健康放在优先发展的战略位置，加快推进医保征缴模式改革，提高医保基金使用效率和管理水平，切实减轻群众就医负担。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坚持以人民为中心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针对当前医保征缴模式存在的突出问题，如征缴效率低下、基金监管不力等，制定切实可行的改革措施，确保改革取得实效。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坚持问题导向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将医保征缴模式改革纳入全面深化改革总体布局，与医疗、医药等领域改革相衔接，形成协同推进的良好格局。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坚持系统观念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总体思路与原则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具体措施及步骤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建立统一的医保征缴平台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整合现有医保征缴资源，建立全国统一的医保征缴平台，实现征缴业务全流程在线办理，提高征缴效率。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加强医保基金监管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建立健全医保基金监管机制，加强对医保基金的收支、管理和投资等环节的监督，确保基金安全有效运行。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推行电子化征缴方式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推广使用电子税务局、手机APP等电子化征缴方式，方便群众随时随地办理医保缴费业务，减少纸质材料流转和现场办理环节。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推进医保支付方式改革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推行以按病种付费为主的多元复合式医保支付方式，鼓励医疗机构提高服务质量和效率，降低患者就医成本。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时间安排与进度计划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制定改革实施方案（2023年上半年）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组织专家团队深入研究当前医保征缴模式存在的问题和挑战，制定切实可行的改革实施方案。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建立统一征缴平台（2023年下半年至20…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整合现有资源，建立全国统一的医保征缴平台，并进行系统测试和优化。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推广电子化征缴方式（2024年下半年至2…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在全国范围内推广使用电子化征缴方式，提高群众办理医保缴费业务的便捷性。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加强基金监管和支付方式改革（2025年下…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建立健全医保基金监管机制，推进医保支付方式改革，提高医保基金使用效率和管理水平。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信息系统建设与优化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当前医保征缴信息系统存在数据分散、功能单一、互操作性差等问题，无法满足全面、高效、便捷的征缴需求。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新的医保征缴模式需要实现跨部门、跨地区、跨层级的数据共享和业务协同，提高征缴效率和质量，降低征缴成本和风险。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信息系统现状及需求分析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系统架构设计与技术选型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采用微服务架构，实现高内聚、低耦合的系统设计，提高系统的可扩展性和可维护性。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选用成熟稳定的分布式数据库技术，支持海量数据存储和处理；采用云计算技术，实现资源动态管理和按需分配；运用大数据分析和人工智能技术，提升征缴决策的科学性和准确性。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对敏感数据进行加密存储和传输，确保数据在传输和存储过程中的安全性。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建立安全审计机制，对所有系统操作进行记录和监控，以便及时发现和处理安全问题。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建立严格的访问控制机制，对系统用户进行身份认证和权限管理，防止非法访问和数据泄露。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制定完善的安全应急响应预案，定期进行安全演练和培训，提高系统应对突发事件的能力。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业务流程梳理与再造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https://d.book118.com/986014023141010042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2024-09-10T02:55:47.214</cp:lastPrinted>
  <dcterms:created xsi:type="dcterms:W3CDTF">2024-09-09T18:55:47Z</dcterms:created>
  <dcterms:modified xsi:type="dcterms:W3CDTF">2024-09-09T18:55:49Z</dcterms:modified>
</cp:coreProperties>
</file>