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5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782C4-F96E-4A27-984E-906A360B8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E9C4D-A66E-41FC-86A1-775A4A57D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5E1BC-478C-4D32-8ADA-074CB53D8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FEADB4-36A2-4109-B40E-E3A0A4B62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157D81-6B93-4DED-9E2B-AC9E54A50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92E45E-2487-48A6-89F1-86F26E8AA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A92DBB-A688-44AB-A149-B4C9E9EAA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DBC6E1-C42E-4371-87EA-A39F26AC6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1A37DA-559D-431A-B279-DBF1A16DB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2BE7B-2466-4598-A6AE-AFAB85E15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D3C493-3E4C-4B30-AD65-492FAD574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tags" Target="../tags/tag253.xml" /><Relationship Id="rId14" Type="http://schemas.openxmlformats.org/officeDocument/2006/relationships/tags" Target="../tags/tag254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02103424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脉络膜水肿的护理查房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疾病相关知识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病例汇报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护理诊断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护理措施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健康宣教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疾病相关知识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定义及概述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水肿是指血管外的组织间隙中有过多的液体渗入。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脉络膜是紧贴视网膜的一层血管组织。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脉络膜水肿是指脉络膜的血管组织间隙中有过多的液体渗入，导致脉络膜增厚、视网膜模糊。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脉络膜水肿通常由眼部炎症、肿瘤、外伤等原因引起。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病因及发病机制</a:t>
            </a:r>
            <a:endParaRPr lang="zh-CN" altLang="en-US"/>
          </a:p>
        </p:txBody>
      </p:sp>
      <p:sp>
        <p:nvSpPr>
          <p:cNvPr id="48" name="任意多边形: 形状 47"/>
          <p:cNvSpPr/>
          <p:nvPr>
            <p:custDataLst>
              <p:tags r:id="rId2"/>
            </p:custDataLst>
          </p:nvPr>
        </p:nvSpPr>
        <p:spPr>
          <a:xfrm rot="10800000">
            <a:off x="962465" y="2037994"/>
            <a:ext cx="4888875" cy="34668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49" name="矩形 48"/>
          <p:cNvSpPr/>
          <p:nvPr>
            <p:custDataLst>
              <p:tags r:id="rId3"/>
            </p:custDataLst>
          </p:nvPr>
        </p:nvSpPr>
        <p:spPr>
          <a:xfrm>
            <a:off x="838200" y="2538099"/>
            <a:ext cx="248442" cy="25035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3" name="文本框 52"/>
          <p:cNvSpPr txBox="1"/>
          <p:nvPr>
            <p:custDataLst>
              <p:tags r:id="rId4"/>
            </p:custDataLst>
          </p:nvPr>
        </p:nvSpPr>
        <p:spPr>
          <a:xfrm>
            <a:off x="1316376" y="2332209"/>
            <a:ext cx="4222732" cy="23377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病因：感染、炎症、肿瘤等多种因素均可引起脉络膜水肿</a:t>
            </a:r>
            <a:endParaRPr lang="zh-CN" altLang="en-US" sz="3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20" name="任意多边形: 形状 19"/>
          <p:cNvSpPr/>
          <p:nvPr>
            <p:custDataLst>
              <p:tags r:id="rId5"/>
            </p:custDataLst>
          </p:nvPr>
        </p:nvSpPr>
        <p:spPr>
          <a:xfrm rot="10800000">
            <a:off x="6464835" y="2037994"/>
            <a:ext cx="4888875" cy="34668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矩形 20"/>
          <p:cNvSpPr/>
          <p:nvPr>
            <p:custDataLst>
              <p:tags r:id="rId6"/>
            </p:custDataLst>
          </p:nvPr>
        </p:nvSpPr>
        <p:spPr>
          <a:xfrm>
            <a:off x="6340570" y="2538099"/>
            <a:ext cx="248442" cy="25035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6818746" y="2332209"/>
            <a:ext cx="4222732" cy="23377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发病机制：炎症反应导致血管通透性增加，液体渗出，形成水肿</a:t>
            </a:r>
            <a:endParaRPr lang="zh-CN" altLang="en-US" sz="3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病理生理过程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水肿发生机制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水肿对视力的影响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脉络膜组织结构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脉络膜血液供应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诊断标准与鉴别诊断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鉴别诊断：排除其他类似疾病的可能性，如视网膜脱离、葡萄膜炎等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诊断标准：根据患者的临床表现、病史、检查结果等进行综合判断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诊断流程：详细询问病史、体格检查、实验室检查和影像学检查等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诊断注意事项：医生需具备丰富的临床经验和专业知识，重视患者的病史和体征变化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患者基本情况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职业：退休工人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年龄：62岁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病情演变过程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诊断及鉴别诊断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治疗及护理措施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发病时间及主要症状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病情进展及演变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辅助检查及结果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实验室检查：血电解质、血糖、血脂等检查结果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心电图检查：监测心脏电活动情况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影像学检查：CT、MRI等检查发现病变部位和程度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病理学检查：组织活检等检查确定病变性质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诊断及治疗情况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诊断结果：脉络膜水肿的明确诊断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诊断过程：详细的病史询问与体格检查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治疗计划：制定个性化的治疗方案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治疗结果：经过积极治疗，患者病情得到有效控制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定义：患者感到的不适或痛苦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原因：可能与疾病、外伤、手术等有关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护理措施：根据病情采取相应的措施，如药物治疗、物理治疗、心理疏导等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评估：对患者疼痛的程度、性质、持续时间等进行评估，以便及时采取相应的护理措施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https://d.book118.com/986021034242010051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2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1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1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91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4_1"/>
  <p:tag name="KSO_WM_UNIT_INDEX" val="1_4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2_1"/>
  <p:tag name="KSO_WM_UNIT_INDEX" val="1_2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6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5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脉络膜水肿的护理查房</vt:lpstr>
      <vt:lpstr>目录</vt:lpstr>
      <vt:lpstr>疾病相关知识</vt:lpstr>
      <vt:lpstr>定义及概述</vt:lpstr>
      <vt:lpstr>病因及发病机制</vt:lpstr>
      <vt:lpstr>病理生理过程</vt:lpstr>
      <vt:lpstr>诊断标准与鉴别诊断</vt:lpstr>
      <vt:lpstr>病例汇报</vt:lpstr>
      <vt:lpstr>患者基本情况</vt:lpstr>
      <vt:lpstr>病情演变过程</vt:lpstr>
      <vt:lpstr>辅助检查及结果</vt:lpstr>
      <vt:lpstr>诊断及治疗情况</vt:lpstr>
      <vt:lpstr>护理诊断</vt:lpstr>
      <vt:lpstr>疼痛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2024-09-18T01:29:06.919</cp:lastPrinted>
  <dcterms:created xsi:type="dcterms:W3CDTF">2024-09-17T17:29:06Z</dcterms:created>
  <dcterms:modified xsi:type="dcterms:W3CDTF">2024-09-17T17:29:09Z</dcterms:modified>
</cp:coreProperties>
</file>