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529147-E33A-425A-83AB-A75DFB00DC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7D3FC3-75F6-4682-B9A3-8400BFF840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8E0AF6-0429-4451-A551-408DBDDF85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41F744-5A90-43EE-9E4C-003F3D672F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D0E4DC9-11E7-4F56-B674-0C2E41E175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F4FB4DF-4E11-45A4-AFD8-4457720CAA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D6603D0-B175-445B-8872-3A5192911E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6DE2B4-2FD6-41E9-8751-A1D20A4912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B7C015-A120-4643-A6C8-C714926509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B8451C-9AE8-47D9-94CA-D90EE58D01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4B1EC1-C967-4EFF-8123-D156CCB89B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6022112013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教育与培训服务的质量控制与监督机制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教育与培训服务现状及问题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质量控制方法与策略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监督机制的建立与实施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质量控制与监督的实践案例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教育与培训服务在现代社会中的地位日益重要，其质量直接关系到个人发展和社会进步。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随着教育与培训市场的不断扩大和竞争的加剧，质量控制与监督成为保障服务质量和提升竞争力的关键。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有效预防和解决教育与培训服务中的问题和纠纷，维护市场秩序和消费者权益。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确保教育与培训服务的质量符合预期标准，满足学员和家长的需求。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促进教育与培训机构的规范化、专业化发展，提升行业整体水平。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质量控制与监督的重要性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教育与培训服务现状及问题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https://d.book118.com/986022112013010100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26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2024-09-23T20:56:01.317</cp:lastPrinted>
  <dcterms:created xsi:type="dcterms:W3CDTF">2024-09-23T12:56:01Z</dcterms:created>
  <dcterms:modified xsi:type="dcterms:W3CDTF">2024-09-23T12:56:03Z</dcterms:modified>
</cp:coreProperties>
</file>