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CD433-5D24-488E-A8FB-D8EE0527E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A9C81-A248-4F00-8C94-9E900FD67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85E77-2B6E-4459-8311-F57719D25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7E27D-25D4-4574-A71A-BED6D2BF4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C92F91-1E3E-4B84-BDE5-E0286F10C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2B333E-B664-4B7C-A619-4F5DF03DA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AD86FF-2ABA-4892-9CF6-DF079DE6B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040806-792B-4CC7-A66B-6E6C7B2F0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4FDA32-D7D4-45CB-8DD9-02A96EC9C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F58A38-4AEC-44C5-859D-F8A89101C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E9030-EAED-4EA3-BFC3-A0003CCCE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023032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汇报人:AA</a:t>
            </a:r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2024-01-14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《机械设计基础》前言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</a:t>
            </a:r>
          </a:p>
          <a:p>
            <a: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课程简介与目标</a:t>
            </a:r>
          </a:p>
          <a:p>
            <a:r>
              <a:t>机械设计基本概念与原理</a:t>
            </a:r>
          </a:p>
          <a:p>
            <a:r>
              <a:t>机械零件设计基础</a:t>
            </a:r>
          </a:p>
          <a:p>
            <a:r>
              <a:t>机械传动系统设计基础</a:t>
            </a:r>
          </a:p>
          <a:p>
            <a:r>
              <a:t>机械制造工艺基础</a:t>
            </a:r>
          </a:p>
          <a:p>
            <a:r>
              <a:t>现代机械设计方法与技术</a:t>
            </a:r>
          </a:p>
          <a:p>
            <a:r>
              <a:t>课程总结与展望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课程简介与目标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机械设计基础课程性质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机械设计基础课程任务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机械设计基础课程概述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本课程是机械类专业的一门重要技术基础课，旨在培养学生掌握机械设计的基本原理、方法和技能。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通过本课程的学习，学生应能够理解机械设计的基本概念和原理，掌握常用机构及通用零件的设计方法，具备进行简单机械系统设计的初步能力。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课程目标与要求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掌握机械设计的基本原理、常用机构和通用零件的设计方法，了解现代设计方法和计算机辅助设计技术。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具备分析和解决机械设计问题的能力，能够进行简单机械系统的设计和优化。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培养学生的创新意识、实践能力和团队协作精神，提高学生的综合素质。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知识目标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能力目标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素质目标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教材结构与内容安排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教材结构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本教材按照“基础-原理-方法-应用”的层次结构组织内容，包括绪论、机械设计基础、常用机构设计、通用零件设计、现代设计方法和计算机辅助设计等部分。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内容安排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各部分内容既相互独立又相互联系，形成一个完整的机械设计知识体系。同时，注重理论与实践的结合，通过大量实例和案例分析帮助学生理解和掌握所学知识。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机械设计基本概念与原理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机械设计是依据使用要求对机械的工作原理、结构、运动方式、力和能量的传递方式、各个零件的材料和形状尺寸、润滑方法等进行构思、分析和计算并将其转化为具体的描述以作为制造依据的工作过程。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是机械工程的重要组成部分，是机械生产的第一步，是决定机械性能的最主要因素。机械设计的努力目标是：在各种限定的条件（如材料、加工能力、理论知识和计算手段等）下设计出最好的机械，即做出优化设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机械设计定义及重要性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98" r="3129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56" r="290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003" r="270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功能需求原则、可靠性原则、经济性原则、创新性原则等。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机械设计基本原则</a:t>
            </a:r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理论设计、经验设计、类比设计、优化设计等。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机械设计常用方法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机械设计基本原则与方法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明确设计任务、进行调查研究、制定设计方案、技术设计、工作图设计、编写技术文件等。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机械设计规范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遵循国家和行业标准，保证设计质量，提高设计效率，降低制造成本等。例如，要合理选择设计参数，正确进行零件的强度计算和刚度校核，合理确定零件的结构形状和尺寸公差等级等。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844" r="27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机械设计流程与规范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机械零件设计基础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569" b="55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根据零件在机械设备中的功能和作用，可将其分为传动零件、支承零件、连接零件等。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不同类型的零件在机械设备中发挥着不同的作用，如传递动力、承受载荷、保证设备精度等。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零件类型及功能分析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功能分析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零件分类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根据零件的工作条件和性能要求，选择合适的材料，如钢、铸铁、有色金属等。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强度计算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对零件进行受力分析，根据材料的力学性能和零件的几何形状，计算零件的应力、应变和强度等参数，以确保零件在正常工作条件下不会发生破坏。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材料选择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零件材料选择与强度计算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根据零件的功能和性能要求，采用合适的结构设计方法，如经验设计、类比设计、优化设计等。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结构设计方法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在满足零件功能和性能要求的前提下，对零件结构进行优化设计，如减轻重量、提高刚度、降低应力集中等，以提高机械设备的整体性能。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结构优化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零件结构设计方法与优化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机械传动系统设计基础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https://d.book118.com/986023032010010042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9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2024-09-09T06:00:08.789</cp:lastPrinted>
  <dcterms:created xsi:type="dcterms:W3CDTF">2024-09-08T22:00:08Z</dcterms:created>
  <dcterms:modified xsi:type="dcterms:W3CDTF">2024-09-08T22:00:10Z</dcterms:modified>
</cp:coreProperties>
</file>