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44E1-2502-434C-AADD-8E67E54E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66E6E-F835-4406-8DD4-57B72845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567CF-7F86-4377-9CAA-B6D8481F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C858F-95A5-49D0-AE52-BCD8DD64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A0777-F690-4D8E-8361-15E71AA2E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3BBD5-A664-4C34-849E-C1AFA12C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DA550-F1CB-4F93-97D9-2FF147740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8594E-2D35-49C6-9D94-F6948B09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8963B-3C5B-47B6-993B-F83AF96C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A642-7CD4-4FAC-AA73-647C841D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4C6EF-F283-4B50-8D31-27EE766D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3124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折扣店员工促销方案与活动策划培训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促销方案设计与实施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通过市场调研和数据分析，明确折扣店的目标客户群体，包括年龄、性别、职业、收入等方面的特征。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深入了解目标客户的购物习惯、品牌偏好、价格敏感度等信息，为产品定位和差异化策略提供依据。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针对不同特征的目标客户，进一步划分细分群体，制定个性化的促销方案。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划分客户细分群体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与竞品的区别与优势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分析同类产品的优缺点，找出自身产品的独特之处和优势，进行差异化定位。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目标客户的需求与痛点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结合目标客户群体的需求，突出产品特点，解决客户痛点，提升产品吸引力。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通过统一的视觉设计、宣传口号等方式，塑造独特的品牌形象，增强消费者对品牌的认知度和信任感。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92" r="2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根据产品成本、市场需求和竞争状况，制定合理的定价策略，确保价格具有竞争力且能保证利润空间。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成本核算与定价策略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设计多种折扣和优惠活动，如满减、团购、会员专享等，吸引消费者购买，提高销售额。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折扣与优惠策略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建立灵活的价格调整机制，根据市场变化和库存情况及时调整价格，保持价格优势。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https://d.book118.com/986023124104010103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2024-09-28T15:53:10.544</cp:lastPrinted>
  <dcterms:created xsi:type="dcterms:W3CDTF">2024-09-28T07:53:10Z</dcterms:created>
  <dcterms:modified xsi:type="dcterms:W3CDTF">2024-09-28T07:53:12Z</dcterms:modified>
</cp:coreProperties>
</file>