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D32763-29D1-41E9-A416-2142BCB54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EC3923-6E95-4B07-9ABF-FEDBE3644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0393B2-857A-46B0-A0AF-1188A32F33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E933894-CA55-42B1-8C30-A8982214B2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A7F62A-B1AF-47D1-92FC-0A2A6E74F0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2FF0C7-02B1-4277-A016-42828A6140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8547D6-D585-4E8B-9BE0-600DCF9D01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64CC7-E046-4692-AD98-7056801B35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B02080-195C-4A3E-85AF-80F035B292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5FBACD-5886-4692-89DA-E1198378A1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5FE9B-A417-4D33-81C8-E363D0F757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023132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商贸仓储企业安全生产风险分级管控与隐患排查治理的持续改进方法</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商贸仓储企业安全生产现状及问题分析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安全生产风险分级管控方法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隐患排查治理方法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持续改进方法探讨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本文旨在探讨商贸仓储企业安全生产风险分级管控与隐患排查治理的持续改进方法，以提高企业的安全生产水平，减少事故发生的可能性。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随着商贸仓储行业的快速发展，企业面临的安全生产风险日益增加。传统的安全管理模式已无法满足现代企业的需求，因此，需要采取更加科学、系统的安全生产风险分级管控与隐患排查治理方法。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保障员工生命安全</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通过安全生产风险分级管控与隐患排查治理，可以及时发现并消除潜在的安全隐患，从而保障员工的生命安全。</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安全生产是企业正常运营的基础。一旦发生安全事故，不仅会造成人员伤亡和财产损失，还会影响企业的声誉和正常运营。</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安全生产风险分级管控与隐患排查治理是企业安全管理的重要组成部分。通过持续改进这些方法，可以提高企业的整体管理水平，增强企业的竞争力。</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商贸仓储企业作为社会经济发展的重要力量，有责任保障员工和社会的安全。通过加强安全生产风险分级管控与隐患排查治理，可以更好地履行企业的社会责任。</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维护企业正常运营</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提高企业管理水平</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履行社会责任</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安全生产风险分级管控与隐患排查治理的重要性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商贸仓储企业安全生产现状及问题分析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商贸仓储企业普遍建立了安全管理体系，包括安全规章制度、安全责任制、应急预案等。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安全管理体系建设</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167" r="181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安全设施配备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安全培训与教育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企业按照相关法规和标准要求，配备了消防器材、安全标识、防护设施等。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企业定期开展安全培训和教育活动，提高员工的安全意识和操作技能。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50" r="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安全意识薄弱</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安全设施不完善</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安全管理不到位</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应急救援能力不足</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存在的问题分析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部分员工对安全生产的重要性认识不足，缺乏安全意识和自我保护能力。</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部分企业存在安全管理漏洞，如安全规章制度执行不力、安全隐患排查不彻底等。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一些企业的安全设施存在老化、损坏或配备不足等问题，不能满足安全生产需要。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部分企业在应对突发事件时，缺乏必要的应急救援能力和经验，导致事故扩大或处理不当。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安全生产风险分级管控方法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建立完善的风险识别机制，对企业内部和外部环境进行全面分析，识别潜在的安全生产风险。</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制定科学的风险评估标准和方法，对识别出的风险进行定量或定性评估，确定风险等级。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建立风险数据库，对各类风险进行记录、分类和动态更新，为后续的风险管控提供依据。</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风险识别与评估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对于重大风险，要制定专项管控方案，采取更加严格和有效的管控措施，确保风险得到有效控制。</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建立风险分级管控的监督和考核机制，对管控措施的执行情况进行定期检查和评估，确保管控效果符合预期。</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5639" r="15639"/>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738" r="1073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根据风险评估结果，针对不同等级的风险制定相应的管控策略，明确管控目标、措施、责任人和时限。</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风险分级管控策略制定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750" r="1975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建立完善的风险监测体系，通过定期巡查、实时监测等手段，及时发现和报告风险的变化情况。</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制定风险预警机制，根据风险监测结果和预设的预警条件，及时发布预警信息，提醒相关人员采取应对措施。</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加强风险信息的沟通和共享，确保企业内部各部门之间以及企业与政府监管部门之间的信息畅通，形成风险防控的合力。</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风险监测与预警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隐患排查治理方法</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https://d.book118.com/986023132021010042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2024-09-09T08:45:30.946</cp:lastPrinted>
  <dcterms:created xsi:type="dcterms:W3CDTF">2024-09-09T00:45:30Z</dcterms:created>
  <dcterms:modified xsi:type="dcterms:W3CDTF">2024-09-09T00:45:33Z</dcterms:modified>
</cp:coreProperties>
</file>