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8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6FD6-FA42-48A3-B13C-AE83F307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D10D5-5A98-42C7-80A0-566E8ED5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F8E0C-A8FE-419F-808E-6236BA12B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07E2B-86CD-43E9-A5F1-8BBE9DE4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878C5-CFC9-43B2-B295-31B068F9C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659F4-B4CE-4A2D-BCB2-73423337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6BD5E-D1FD-40D5-8703-B16371D7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CAA14-BC1C-4E09-AD5E-1770D738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7A6D6-4200-4D43-9E1A-B8B37D93C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442AD-4F96-4C2C-BCE1-BC8FC756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19BA5-E41F-452A-BF6D-4ADEB652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image" Target="../media/image6.png" /><Relationship Id="rId7" Type="http://schemas.openxmlformats.org/officeDocument/2006/relationships/tags" Target="../tags/tag3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9.xml" /><Relationship Id="rId11" Type="http://schemas.openxmlformats.org/officeDocument/2006/relationships/tags" Target="../tags/tag380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tags" Target="../tags/tag377.xml" /><Relationship Id="rId7" Type="http://schemas.openxmlformats.org/officeDocument/2006/relationships/tags" Target="../tags/tag37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4042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敢于尝试的勇气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敢于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尝试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勇气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勇气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挑战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尝试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表现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具体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不断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面对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决心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追求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水平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《敢于尝试的勇气》是一本引人入胜的读物，它以独特的视角探讨了勇气在人生中的重要性，尤其是在面对挑战和未知时。这本书不仅启发了我们对于勇气的理解，还激发了我们追求卓越的决心。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书中，作者首先阐述了勇气的定义和内涵。他们认为，勇气不仅仅是在战场上的英勇表现，更是在日常生活中面对困难、挑战和变化时所展现出的坚定和决心。通过丰富的案例和故事，作者展示了勇气在不同情境下的具体表现，包括在职业发展、人际关系和心灵成长等方面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，作者深入探讨了如何培养和提升勇气。他们强调了自我认知的重要性，认为只有了解自己的恐惧和不安，才能有针对性地提升勇气。同时，作者还提出了通过积极的心态、持续的学习和反复的实践来增强勇气的具体方法。这些建议不仅具有理论依据，而且具有实际可操作性，能够帮助读者在实际生活中应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分享了他们对于勇气的一些思考和见解。他们强调，勇气是一种可以不断进化的品质，每个人都有潜力成为勇敢的人。通过不断地挑战自我、尝试新事物，我们可以逐渐克服恐惧，提升自己的勇气水平。作者还提醒我们，在追求勇气的道路上，要保持内心的平衡和谦逊，不要被一时的成功或失败所左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敢于尝试的勇气》是一本非常有价值的读物。它不仅帮助我们重新认识了勇气的内涵和意义，还提供了实用的方法和建议来提升我们的勇气水平。这本书适合各个年龄段的读者阅读，无论是学生、职场人士还是老年人，都能从中受益匪浅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在人生旅途中，我们常常会遇到各种各样的挑战和困难。面对这些挑战，我们需要有敢于尝试的勇气。这本书深入探讨了这一主题，分享了许多鼓舞人心的故事和启示。以下是其中的一些精彩摘录：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“勇气不是没有恐惧，而是面对恐惧时仍能勇往直前。”这句话深深触动了我。我们在面对困难时，很容易被恐惧所束缚。但真正的勇气并不是消除恐惧，而是在恐惧面前不退缩，甚至将其转化为前进的动力。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“人生最大的失败，就是放弃。”这句话让人深思。我们常常因为遇到挫折而选择放弃，但这恰恰是成长的机会。只有坚持下去，才能在挫折中磨练出更坚韧的意志。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“尝试不一定会成功，但放弃一定失败。”这句话简洁明了地表达了敢于尝试的重要性。即使我们不能每次都获得成功，但尝试本身就意味着进步和成长。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“成功的秘诀在于对失败的态度。如果你能从失败中吸取教训，那么失败就不是坏事。”我们常常害怕失败，但失败往往是通往成功的必经之路。只有正视失败，才能真正从中学习和成长。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“不要等待机会，要创造机会。”这句话提醒我们不要被动地等待命运的安排，而是要主动出击，创造自己的机会。只有敢于尝试和创新，才能开辟出属于自己的道路。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这些摘录只是书中的冰山一角，它们提醒我们要有敢于尝试的勇气，即使面对困难和挑战。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https://d.book118.com/986024042001010040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2024-09-06T02:54:45.002</cp:lastPrinted>
  <dcterms:created xsi:type="dcterms:W3CDTF">2024-09-05T18:54:45Z</dcterms:created>
  <dcterms:modified xsi:type="dcterms:W3CDTF">2024-09-05T18:54:52Z</dcterms:modified>
</cp:coreProperties>
</file>