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6EA44-FE11-46F4-A659-A7D12F566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8C6C5-9935-4A27-B068-7CCD0D37A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D4967-8D83-47F2-B055-6FE4E71B1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D830D-BCF4-4E5B-BD38-52DC43AC5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4A786-D284-459C-99AF-8432325D7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626E67-8062-4133-BC1D-AAF8874D5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AEFA1-1769-43D4-9B4B-C255BC390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69235-A06B-41C6-AE83-B6AC90DBD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271C8B-3C8E-4253-9B31-DBA77369D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AD03F-16ED-4281-8690-844AF2084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ABA27-FA4B-49C3-ACB1-99051A238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252300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山东齐鲁医院护理介绍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医院及护理部门概述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护理服务内容与特色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护理质量与安全管理体系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护士培训与职业发展路径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科研与学术交流活动成果展示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合作交流与拓展空间探讨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医院及护理部门概述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29" b="7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37" b="5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山东齐鲁医院简介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医院历史与背景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山东齐鲁医院始建于1904年，是一所集医疗、科研、教学、预防于一体的三级甲等综合性医院，具有深厚的医学底蕴和丰富的临床经验。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医院规模与设施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医院占地面积广阔，拥有先进的医疗设备和技术，为患者提供高质量的医疗服务。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医院文化与理念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医院秉承“厚德载物，医者仁心”的办院宗旨，致力于为患者提供全面、优质、高效的医疗服务。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护理部门组织结构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护理部是医院的重要职能部门之一，下设护理教育、护理管理、临床护理等多个子部门，分工明确，协作紧密。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护理部门职责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护理部门负责制定和实施护理工作计划，组织护理人员进行业务学习和技能培训，提高护理人员的业务水平和综合素质，确保医院护理工作的高效运行。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护理部门组织结构与职责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山东齐鲁医院拥有一支庞大的护理团队，包括护士长、护士、护理员等多个层级，人员数量众多，能够满足医院日常护理工作的需求。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护理团队人员构成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护理团队成员具备扎实的专业知识和丰富的实践经验，其中不乏高级职称和具有硕士、博士学位的高级护理人才，为医院的护理工作提供了有力的人才保障。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护理团队规模及人员构成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护理服务内容与特色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护士会密切观察患者的病情变化，及时记录并向医生反馈，确保患者得到及时有效的治疗。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病情观察与记录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生活照护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包括测量生命体征、给药、输液、更换敷料等基础护理操作，确保患者的基本医疗需求得到满足。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护士会协助患者进行日常生活活动，如洗漱、进食、排泄等，保持患者身体清洁舒适。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专科检查与操作配合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护士会协助医生进行专科检查和治疗操作，如心电图、B超、穿刺等，确保检查和治疗的顺利进行。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专科健康教育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针对患者所患疾病，护士会提供相关的健康教育指导，帮助患者了解疾病知识、掌握自我护理技能。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专科疾病护理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针对不同专科疾病，如心血管、神经、呼吸等，提供专业化的护理服务，满足患者特定疾病的治疗和康复需求。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注重患者的心理和情感需求，提供心理疏导、情感支持等人文关怀服务，增强患者的治疗信心和依从性。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人文关怀护理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针对患者的疼痛问题，采取个性化的疼痛管理措施，如药物镇痛、物理疗法等，减轻患者的痛苦。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针对需要康复治疗的患者，提供个性化的康复计划和护理措施，帮助患者恢复身体功能和生活自理能力。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特色护理服务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护理质量与安全管理体系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定期质量检查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定期开展护理质量检查，对存在的问题进行及时整改，确保护理质量的持续改进。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护理质量评估体系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建立全面的护理质量评估体系，包括基础护理、专科护理、重症护理等多个方面，确保各项护理工作达到高标准。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护理质量反馈机制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建立有效的护理质量反馈机制，鼓励患者和家属对护理工作进行评价，以便及时发现并解决问题。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护理质量评估与改进机制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对患者进行全面的安全风险评估，识别潜在的安全隐患，制定相应的防范措施。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患者安全风险评估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严格执行各项安全防范措施，如防跌倒、防压疮、防误吸等，确保患者住院期间的安全。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安全防范措施执行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定期对安全防范措施的执行情况进行检查和评价，对存在的问题进行及时整改，确保患者安全。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安全防范效果评价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患者安全防范措施及效果评价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https://d.book118.com/986025230013010103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2024-09-28T05:14:14.432</cp:lastPrinted>
  <dcterms:created xsi:type="dcterms:W3CDTF">2024-09-27T21:14:14Z</dcterms:created>
  <dcterms:modified xsi:type="dcterms:W3CDTF">2024-09-27T21:14:16Z</dcterms:modified>
</cp:coreProperties>
</file>