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BCD45EB5-8C59-4DA1-A641-E378BEC20E0B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4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7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0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3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6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9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AA9CF3-6CE6-4C4B-A357-91C6B1B60E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676650-9B35-4525-B6C6-B8ADD0295E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A5A4FE-5211-4FCB-8CE9-80513AEC2E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B96C23-3BB6-4DA5-B4EB-26647121ED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048D1E-47D9-479F-8F23-116AD68315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9B5F4D-0F74-44BD-A93A-4E2DA430CE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5A00F2-E6CF-490B-B124-1F754AE3A3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F5B20B-D058-4DA0-BE5A-B7EF084501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E8F392-033C-401C-BD21-ED64BDA55F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68B427-C357-452C-94BE-8C9DF4DC92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20F579-831C-4CA7-96EC-43778C2DF3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EA21A6E-F6DD-4287-8EE2-FFF3297EF3A2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E7A65F76-8F9D-4033-B215-74977B52119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6031155013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重拾心灵的光彩恢复心理健康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重拾心灵的光彩恢复心理健康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培养积极心态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建立健康的生活方式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培养自我认知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疗愈内心的创伤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重拾心灵的光彩恢复心理健康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什么是心理健康？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内在平衡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思维、情绪、行为的平衡和谐状态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多方面内容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包括自我认知、情绪管理、人际关系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影响范围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直接影响生活质量和幸福感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心理健康问题的影响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心理健康问题可能导致焦虑、抑郁、压力等不良情绪，影响工作、学习、人际关系等方面。严重时可能导致精神疾病，如抑郁症、焦虑症等。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建立良好的自我认知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反思自己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接受不完美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设定目标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寻找合适的心理支持和辅导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寻找心理咨询师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参加支持小组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接受心理治疗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如何重拾心灵的光彩？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管理情绪，学会释放压力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运动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冥想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艺术创作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心理健康的重要性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幸福感增加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提升生活质量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更好的交流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改善人际关系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战胜困难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增强抗挫折能力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5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 fontScale="81111" lnSpcReduction="10000"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心理健康的管理需要持续的努力和关注。重拾心灵的光彩，并非一日之功，但每一步努力都是向更好的方向迈出的信心之举。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培养积极心态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积极心态的重要性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积极心态是一种看待事物的态度和方式，可以帮助我们更好地应对挑战和困难。培养积极心态有助于提升心理健康水平。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培养积极心态的方法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培养乐观心态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感恩生活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提高应对挑战的能力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培养解决问题的能力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积极应对生活中的困难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坚持正面思考和行为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克服消极情绪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了解情绪背后的原因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意识到消极情绪的产生原因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转化为积极动力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学会调整消极情绪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寻求有效的情绪释放途径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寻找适合自己的消极情绪释放方式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保持积极心态的重要性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积极心态对生活的重要性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影响生活质量的关键因素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培养积极心态的要求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长期过程，持之以恒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积极心态与幸福感的关系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提升幸福感和心理健康水平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2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保持积极心态的重要性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3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保持积极心态不仅可以提升幸福感和心理健康水平，还可以帮助我们更好地应对生活中的挑战和困难。培养积极心态是一个需要持之以恒的长期过程，但它对我们的整体健康和幸福感有着显著的积极影响。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4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建立健康的生活方式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8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良好的作息习惯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良好的作息习惯是维持身心健康的重要基础。规律作息时间、保证充足睡眠、合理安排工作和休息时间，可以帮助身体恢复，增强免疫力。此外，定时锻炼身体也可以提高睡眠质量，让你拥有更好的精神状态。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1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健康饮食习惯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2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补充维生素和纤维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多食新鲜水果和蔬菜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提供能量和修复组织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适量摄入优质蛋白质和碳水化合物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预防肥胖和糖尿病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控制油脂和糖分摄入量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1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参与有氧运动和力量训练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提高耐力和肌肉力量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防止骨质疏松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4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锻炼身体可以释放压力，提升幸福感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促进大脑释放快乐激素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减轻焦虑和抑郁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7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锻炼身体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1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每天进行适量的运动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可以增强心肺功能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促进血液循环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保持社交活动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增强个人社会支持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保持良好的人际关系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有效缓解焦虑和孤独感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交流和分享可以减轻心理压力，促进心理健康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接触不同领域的人群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参与社交活动，拓展社交圈子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https://d.book118.com/986031155013010104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126</Paragraphs>
  <Slides>20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重拾心灵的光彩恢复心理健康</vt:lpstr>
      <vt:lpstr>目录</vt:lpstr>
      <vt:lpstr>第一章 重拾心灵的光彩恢复心理健康</vt:lpstr>
      <vt:lpstr>什么是心理健康？</vt:lpstr>
      <vt:lpstr> </vt:lpstr>
      <vt:lpstr>如何重拾心灵的光彩？</vt:lpstr>
      <vt:lpstr>心理健康的重要性</vt:lpstr>
      <vt:lpstr>心理健康的管理需要持续的努力和关注。重拾心灵的光彩，并非一日之功，但每一步努力都是向更好的方向迈出的信心之举。</vt:lpstr>
      <vt:lpstr>第2章 培养积极心态</vt:lpstr>
      <vt:lpstr> </vt:lpstr>
      <vt:lpstr>培养积极心态的方法</vt:lpstr>
      <vt:lpstr>克服消极情绪</vt:lpstr>
      <vt:lpstr>保持积极心态的重要性</vt:lpstr>
      <vt:lpstr>保持积极心态的重要性</vt:lpstr>
      <vt:lpstr>第3章 建立健康的生活方式</vt:lpstr>
      <vt:lpstr> </vt:lpstr>
      <vt:lpstr>健康饮食习惯</vt:lpstr>
      <vt:lpstr>锻炼身体</vt:lpstr>
      <vt:lpstr>保持社交活动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2024-09-29T14:57:22.600</cp:lastPrinted>
  <dcterms:created xsi:type="dcterms:W3CDTF">2024-09-29T06:57:22Z</dcterms:created>
  <dcterms:modified xsi:type="dcterms:W3CDTF">2024-09-29T06:57:24Z</dcterms:modified>
</cp:coreProperties>
</file>