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D134F-3065-4390-B410-E81956092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B69C9-01F9-4E19-B262-B26020DC6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20280-FEC9-4B84-8BD1-E12E002AA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BADC8-4896-4CC3-BB22-33E3FC3B3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B9815-D5CA-474B-8862-D1C305E94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812397-76E5-4B6C-9857-CE6FF3BF7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4638F1-E788-4FF1-A90F-AF462D7CD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4B528-049B-41BD-9D0A-2C639AA8D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1C008-E2F7-40B2-8255-DFF18A499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6CE9D-971F-4F5A-BA46-EBD9E2761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8A09C-18C7-4593-B4F7-AF5F55442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31241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公司从业人员制度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公司从业人员制度概述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从业人员招聘与选拔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从业人员绩效管理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从业人员福利与待遇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公司从业人员制度实施与监管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公司从业人员制度概述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公司从业人员制度是指规范公司员工行为、职责、权利等方面的规章制度，是公司管理的重要组成部分。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确保公司员工的行为符合公司战略目标，提高员工工作效率，保障公司的正常运营和发展。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通过制度规范，可以提高员工的职业素质和道德水平，增强员工的责任感和归属感。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保障公司利益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459" r="204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制度可以明确员工的职责和权利，避免利益冲突和内部腐败，保障公司的利益。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优秀的从业人员制度可以提升公司的形象和声誉，吸引更多优秀人才加入公司。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早期的公司从业人员制度主要依靠管理者个人经验和判断，而现代的公司从业人员制度更加注重法治和规范。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从人治到法治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随着公司规模扩大和业务复杂化，从业人员制度逐渐专业化分工，各部门和岗位的职责和权利更加明确。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现代的公司从业人员制度更加注重激励与约束机制的设计，通过奖励和惩罚措施来引导员工行为。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强调激励与约束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公司从业人员制度的演变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从业人员招聘与选拔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根据公司业务发展、人员流动等需求，确定需要招聘的岗位和人数。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发布招聘信息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通过公司官网、招聘网站、社交媒体等渠道发布招聘信息，吸引潜在候选人。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根据招聘需求和候选人简历，筛选出符合条件的候选人。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面试安排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邀请筛选合格的候选人进行面试，并安排面试时间和地点。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根据面试情况，对候选人进行评估，确定是否符合公司要求。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录用通知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向通过面试评估的候选人发放录用通知，并告知入职相关事宜。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https://d.book118.com/986031241203010102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2024-09-27T16:43:00.188</cp:lastPrinted>
  <dcterms:created xsi:type="dcterms:W3CDTF">2024-09-27T08:43:00Z</dcterms:created>
  <dcterms:modified xsi:type="dcterms:W3CDTF">2024-09-27T08:43:02Z</dcterms:modified>
</cp:coreProperties>
</file>