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5157F-56A7-4188-B0A6-E956BECDE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57ABD-FECA-4727-A4F7-FD7CECA3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9F1DA-B2F3-4EAE-8A99-8EBC3C0C4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A8064-ED0F-4C74-B88B-23555746B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799940-CA62-42FB-8D5F-CF7F8F7FB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3B16C-7DB4-42DC-80D8-CE57A54C8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2B07F-6BBB-4F08-A4D3-2AE6658E8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D9415-34F7-4821-BA0F-FCABFD24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D4DBE-25E6-4C70-B813-12E9E47F3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C3E53-B08C-4453-9A86-85C8167E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C8D20-2AE3-4E4A-8F71-69215920D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321352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脑室内肿瘤的多学科综合治疗模式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脑室内肿瘤的定义与分类
 多学科综合治疗模式概述
 脑室内肿瘤的传统治疗方式
 多学科团队的角色分工与协作
 脑室内肿瘤的手术治疗策略
 放疗和化疗在脑室内肿瘤中的应用
 辅助治疗与康复管理的重要性
 多学科综合治疗模式的效果评估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脑室内肿瘤的定义与分类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脑室内肿瘤的多学科综合治疗模式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脑室内肿瘤的定义与分类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【脑室内肿瘤的定义】：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1.脑室内肿瘤是指发生于脑室系统内的肿瘤，包括侧脑室、第三脑室和第四脑室。</a:t>
            </a:r>
          </a:p>
          <a:p>
            <a:r>
              <a:t>2.这些肿瘤可以是原发性的（起源于脑室本身或邻近结构）或继发性的（从身体其他部位转移而来）。</a:t>
            </a:r>
          </a:p>
          <a:p>
            <a:r>
              <a:t>3.脑室内肿瘤通常需要进行多学科综合治疗，包括手术、放疗和化疗等。</a:t>
            </a:r>
          </a:p>
          <a:p>
            <a:r>
              <a:t>【脑室内肿瘤的分类】：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多学科综合治疗模式概述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脑室内肿瘤的多学科综合治疗模式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多学科综合治疗模式概述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【多学科综合治疗模式概述】：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1.多学科团队协作：脑室内肿瘤的治疗需要神经外科、放射科、病理科、影像科等多个科室专家的共同参与，通过定期会诊和讨论，制定个体化的治疗方案。</a:t>
            </a:r>
          </a:p>
          <a:p>
            <a:r>
              <a:t>2.以患者为中心：该模式注重患者的个性化需求和生活质量，在保证疗效的同时，尽量减少并发症和副作用，提高患者的生活质量。</a:t>
            </a:r>
          </a:p>
          <a:p>
            <a:r>
              <a:t>3.综合各种治疗方法：根据肿瘤的类型、位置、大小、分期等因素，结合手术、放疗、化疗、靶向治疗等多种方法，进行全方位、精准的治疗。</a:t>
            </a:r>
          </a:p>
          <a:p>
            <a:r>
              <a:t>【脑室内肿瘤的特点】：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脑室内肿瘤的传统治疗方式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脑室内肿瘤的多学科综合治疗模式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脑室内肿瘤的传统治疗方式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【传统手术治疗】：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1.切除脑室内肿瘤的传统方式为开颅手术，通过切除肿瘤以缓解症状和减轻压力。</a:t>
            </a:r>
          </a:p>
          <a:p>
            <a:r>
              <a:t>2.手术过程中需要保护周围正常神经组织，降低并发症风险。</a:t>
            </a:r>
          </a:p>
          <a:p>
            <a:r>
              <a:t>3.近年来，随着显微外科技术和神经导航系统的应用，提高了手术精确度和安全性。</a:t>
            </a:r>
          </a:p>
          <a:p>
            <a:r>
              <a:t>【放射治疗】：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多学科团队的角色分工与协作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脑室内肿瘤的多学科综合治疗模式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多学科团队的角色分工与协作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【神经外科医师的角色】：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1.诊断与手术：神经外科医师负责对脑室内肿瘤进行精确的诊断，并根据患者的具体情况，制定合适的手术方案。</a:t>
            </a:r>
          </a:p>
          <a:p>
            <a:r>
              <a:t>2.手术技术：他们需要掌握并应用各种先进的手术技术，如内镜、显微镜等，以提高手术成功率和减少并发症。</a:t>
            </a:r>
          </a:p>
          <a:p>
            <a:r>
              <a:t>3.随访管理：术后还需要长期跟踪患者的康复状况，并及时调整治疗计划。</a:t>
            </a:r>
          </a:p>
          <a:p>
            <a:r>
              <a:t>【放射科医师的角色】：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脑室内肿瘤的手术治疗策略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脑室内肿瘤的多学科综合治疗模式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https://d.book118.com/986032135203010103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脑室内肿瘤的定义与分类</vt:lpstr>
      <vt:lpstr> 脑室内肿瘤的定义与分类</vt:lpstr>
      <vt:lpstr> 多学科综合治疗模式概述</vt:lpstr>
      <vt:lpstr> 多学科综合治疗模式概述</vt:lpstr>
      <vt:lpstr> 脑室内肿瘤的传统治疗方式</vt:lpstr>
      <vt:lpstr> 脑室内肿瘤的传统治疗方式</vt:lpstr>
      <vt:lpstr> 多学科团队的角色分工与协作</vt:lpstr>
      <vt:lpstr> 多学科团队的角色分工与协作</vt:lpstr>
      <vt:lpstr> 脑室内肿瘤的手术治疗策略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2024-09-29T01:55:32.227</cp:lastPrinted>
  <dcterms:created xsi:type="dcterms:W3CDTF">2024-09-28T17:55:32Z</dcterms:created>
  <dcterms:modified xsi:type="dcterms:W3CDTF">2024-09-28T17:55:34Z</dcterms:modified>
</cp:coreProperties>
</file>