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6085D-A49E-4CC3-A092-18EB4B3B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30E3-73FA-44D3-9DAB-2B0036E9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BCEB-C772-4E9D-98C1-634502DAB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08AB8-E770-43C7-8565-EDF4CA77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7E3D7-D49B-4FF5-BA19-683667EE5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B2497-AD88-4D8D-AF70-99E52429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D640A-DE9C-4CF4-A78D-A44F6F4A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7DBF3-1FAE-41AC-BE11-C3D1B9AC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41AF5-A071-4880-8B32-39B9ADE3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9C843-DEF1-4FA0-9BE3-29144595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6047B-C05A-4877-B2AE-25EBA9A6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31240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特劳特战略定位企业课后转训教案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特劳特战略定位理论概述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企业战略定位的步骤与方法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特劳特战略定位案例分析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企业如何运用特劳特战略定位理论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特劳特战略定位理论的未来发展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特劳特战略定位理论概述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企业应将资源集中于一个或少数几个细分市场，而非追求全面开花。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企业应寻找并突出自身产品与竞争对手的差异点，建立品牌独特性。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企业应致力于成为其所在市场的领导品牌，以获得更高的市场份额和品牌忠诚度。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特劳特战略定位理论的核心思想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通过聚焦和差异化，企业可以更好地满足消费者需求，提高品牌竞争力。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通过在特定细分市场建立领导地位，企业可以获得更高的市场份额。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集中资源于少数细分市场可以降低企业的营销成本，提高营销效率。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特劳特战略定位理论的应用价值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无论企业规模大小、行业类型，都可以运用特劳特战略定位理论来提升品牌竞争力和市场份额。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无论市场竞争程度如何，企业都可以通过聚焦、差异化和领导地位来应对市场挑战。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特劳特战略定位理论的适用范围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适用于不同市场环境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企业战略定位的步骤与方法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明确企业核心竞争力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在制定企业战略定位时，首先需要明确企业的核心竞争力，即企业在市场中所具备的独特优势和价值。这需要对企业内部资源、能力、技术、品牌、渠道等进行全面分析和评估，找出企业的优势所在。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在明确企业核心竞争力后，需要进一步强化这些优势，通过持续投入和创新，提高企业在市场中的竞争优势。同时，要避免盲目扩张和多元化经营，以免分散资源和精力。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保持持续改进和创新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企业核心竞争力不是一成不变的，需要不断进行改进和创新。企业应关注市场变化和客户需求，及时调整战略定位和产品服务，以保持竞争优势。同时，要鼓励员工创新，建立创新文化，不断推动企业向前发展。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确定企业核心竞争力和优势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了解市场趋势和需求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在制定企业战略定位时，需要对市场趋势和需求进行深入了解。通过市场调研和分析，了解目标客户的需求、消费习惯、购买力等方面的信息，以及市场未来的发展趋势。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分析市场环境和竞争对手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在了解市场趋势和需求的同时，需要对竞争对手进行全面分析。通过分析竞争对手的战略定位、产品服务、市场占有率等方面的信息，找出竞争对手的优势和劣势，为企业制定更加精准的战略定位提供依据。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分析市场环境和竞争对手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制定差异化战略定位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市场趋势和需求、分析竞争对手的基础上，企业应制定差异化的战略定位。通过寻找市场空白点和创新点，打造独特的产品和服务，以满足客户需求并超越竞争对手。同时，要注意避免与竞争对手的直接冲突，以免造成不必要的竞争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分析市场环境和竞争对手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明确战略定位和目标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市场趋势和需求、分析竞争对手的基础上，企业应明确自身的战略定位和目标。战略定位应符合企业核心竞争力，并具有独特性和可操作性。同时，要设定具体、可衡量的目标，以便于评估企业的战略执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制定企业战略定位和目标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制定企业战略定位和目标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制定实现战略定位的行动计划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企业的战略定位和目标，需要制定具体的行动计划。这包括产品开发计划、市场营销计划、品牌推广计划、渠道拓展计划等方面的内容。在制定行动计划时，要充分考虑资源投入、时间安排、人员配置等方面的因素，以确保计划的可行性和有效性。同时，要不断优化和调整行动计划，以适应市场变化和企业发展的需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https://d.book118.com/986033124032010031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2024-08-29T14:07:39.892</cp:lastPrinted>
  <dcterms:created xsi:type="dcterms:W3CDTF">2024-08-29T06:07:39Z</dcterms:created>
  <dcterms:modified xsi:type="dcterms:W3CDTF">2024-08-29T06:07:41Z</dcterms:modified>
</cp:coreProperties>
</file>