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A02EAD-BB47-461E-9EF0-7818A51F4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6186E1-2D44-4F4B-A677-65EBD587B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C19046-9BC9-4E8D-994C-A534BDBFD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71E436-7D50-4A54-9BEA-A2746D52F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F3E888-DAAF-4894-A2E5-C132341E8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EF0EAC-15E5-4725-8194-4008849BB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BB9F44-A881-4324-BB49-E38C4B6E9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210011-62FB-47F5-AF81-47A18BC7F1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FA150B-E7AC-45AD-A75A-1625CF8C7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E8DE1E-E4CF-4DDF-892D-0125C3D74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8996C7-3463-4DF9-8809-11B72516B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emf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emf" /><Relationship Id="rId3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034012003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海洋空间资源开发与国家安全(时)示范课教学课件\n## 1.海洋空间资源的基本概念与分类\n### 1.1海洋空间资源的定义与内涵\n### 1.2海洋空间资源的类型与分布\n### 1.3海洋空间资源的价值与意义\n## 2.海洋空间资源开发的现状与挑战\n### 2.1海洋空间资源开发的现状与成就\n### 2.2海洋空间资源开发面临的挑战与问题\n### 2.3海洋空间资源开发的趋势与前景\n## 3.海洋空间资源与国家安全的关联\n### 3.1海洋空间资源对国家安全的战略意义\n### 3.2海洋空间资源开发对国家安全的积极影响\n### 3.3海洋空间资源开发对国家安全的潜在风险\n## 4.国家安全视角下的海洋空间资源策略\n### 4.1制定海洋空间资源开发与国家安全的国家战略\n### 4.2加强海洋空间资源开发的法律法规建设\n### 4.3推动海洋空间资源开发的科技创新与国际合作\n## 5.海洋空间资源开发与国家安全的具体案例\n### 5.1美国海洋空间资源开发与国家安全的实践\n### 5.2中国海洋空间资源开发与国家安全的探索\n### 5.3其他国家和地区海洋空间资源开发与国家安全的经验借鉴\n## 6.结论与展望\n### 6.1海洋空间资源开发与国家安全的关系总结\n### 6.2海洋空间资源开发与国家安全的前景展望\n### 6.3对教学示范课的建议与改进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3200"/>
              <a:t>海洋空间资源开发与国家安全(时)示范课教学课件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0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海洋空间资源的基本概念与分类</a:t>
            </a:r>
            <a:endParaRPr/>
          </a:p>
        </p:txBody>
      </p:sp>
      <p:sp>
        <p:nvSpPr>
          <p:cNvPr id="51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87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8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海洋空间资源的定义与内涵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89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海洋空间资源是指海洋及其附属物所固有的、具有经济、生态和社会价值的各类资源的总称。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自然资源：如海洋生物、石油、天然气、矿产等。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空间资源：如海域空间、海底地形、港口航道等。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文化资源：如海洋文化遗产、海洋民间艺术等。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海洋空间资源的内涵包括海洋资源的多样性、稀缺性、可更新性和可持续利用性。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多样性：海洋空间资源种类繁多，具有多种用途。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稀缺性：海洋空间资源有限，需要合理开发和保护。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可更新性：部分海洋空间资源具有可再生性，如海洋生物资源。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可持续性：在保护海洋生态环境的前提下，可以实现海洋空间资源的可持续利用。</a:t>
            </a:r>
            <a:endParaRPr/>
          </a:p>
        </p:txBody>
      </p:sp>
      <p:cxnSp>
        <p:nvCxnSpPr>
          <p:cNvPr id="90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93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海洋空间资源的类型主要分为海洋生物资源、海洋矿产资源、海洋空间资源和海洋能源资源。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海洋生物资源：包括鱼类、虾类、贝类、藻类等。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海洋矿产资源：主要包括石油、天然气、铁、锰、铜等。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海洋空间资源：主要包括海域空间、海底地形、港口航道等。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海洋能源资源：主要包括潮汐能、波浪能、温差能、风能等。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海洋空间资源的分布特点：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地域性：不同类型的海洋空间资源在不同地域的分布有所不同。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季节性：部分海洋空间资源在特定季节的产量较高。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变化性：海洋空间资源受自然环境、人类活动等因素影响，其分布和数量会发生变化。</a:t>
            </a:r>
            <a:endParaRPr/>
          </a:p>
        </p:txBody>
      </p:sp>
      <p:sp>
        <p:nvSpPr>
          <p:cNvPr id="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海洋空间资源的类型与分布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96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海洋空间资源具有重要的经济价值、生态价值和社会价值。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经济价值：海洋空间资源为海洋产业发展提供了原材料和空间基础，对海洋经济发展具有重要支撑作用。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生态价值：海洋空间资源对于维持海洋生态系统平衡、保护生物多样性具有重要意义。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社会价值：海洋空间资源为人类提供食物、就业机会、休闲场所等，对于提高人类生活质量具有重要意义。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海洋空间资源的开发利用对于保障国家安全、促进经济发展、保护生态环境具有重要意义。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保障国家安全：海洋空间资源的开发利用对于维护海洋权益、保障国家海上通道安全具有重要意义。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促进经济发展：海洋空间资源的开发利用为海洋产业发展提供了原材料和空间基础，对于推动海洋经济发展具有重要意义。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保护生态环境：合理开发利用海洋空间资源，有利于保护海洋生态环境，实现海洋资源的可持续利用。</a:t>
            </a:r>
            <a:endParaRPr/>
          </a:p>
        </p:txBody>
      </p:sp>
      <p:sp>
        <p:nvSpPr>
          <p:cNvPr id="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海洋空间资源的价值与意义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9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海洋空间资源开发的现状与挑战</a:t>
            </a:r>
            <a:endParaRPr/>
          </a:p>
        </p:txBody>
      </p:sp>
      <p:sp>
        <p:nvSpPr>
          <p:cNvPr id="10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2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海洋空间资源开发的现状与成就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03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海洋空间资源开发取得了一定的成绩，主要体现在以下几个方面：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海洋生物资源开发：通过人工养殖、捕捞等手段，海洋生物资源产量逐年提高，为人类提供了丰富的食物来源。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海洋矿产资源开发：石油、天然气、铁、锰、铜等海洋矿产资源的开发利用，为工业发展提供了原材料。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海洋空间资源开发：通过建设港口、航道、海上机场等，海洋空间资源得到了充分利用，为海洋经济发展提供了空间基础。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海洋能源资源开发：潮汐能、波浪能、温差能、风能等海洋能源资源的开发利用，为实现能源转型提供了新的选择。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海洋空间资源开发的技术水平不断提高，为海洋空间资源的深入开发提供了有力支持。</a:t>
            </a:r>
            <a:endParaRPr/>
          </a:p>
        </p:txBody>
      </p:sp>
      <p:cxnSp>
        <p:nvCxnSpPr>
          <p:cNvPr id="104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7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海洋空间资源开发面临的主要挑战包括资源枯竭、环境污染、生态破坏等问题。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资源枯竭：随着人类对海洋空间资源的开发利用，部分资源开始出现枯竭现象，如过度捕捞导致海洋生物资源减少。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环境污染：海洋空间资源开发过程中产生的废弃物、污染物对海洋生态环境造成污染，影响海洋资源的可持续利用。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生态破坏：海洋空间资源开发过程中对海洋生态系统的破坏，如过度开发导致珊瑚礁、红树林等生态系统的破坏。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海洋空间资源开发还面临政策法规不完善、技术水平不高、国际合作不足等问题。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政策法规不完善：海洋空间资源开发相关的政策法规不健全，导致资源开发利用过程中出现诸多问题。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技术水平不高：部分海洋空间资源开发技术尚不成熟，影响资源的开发利用效率。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国际合作不足：海洋空间资源开发涉及多个国家，但目前国际合作尚不足，影响资源的全球共享和合理利用。</a:t>
            </a:r>
            <a:endParaRPr/>
          </a:p>
        </p:txBody>
      </p:sp>
      <p:sp>
        <p:nvSpPr>
          <p:cNvPr id="1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海洋空间资源开发面临的挑战与问题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海洋空间资源开发的趋势与前景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11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海洋空间资源开发的发展趋势表现为资源利用高效化、环境友好化、产业多元化等。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资源利用高效化：通过技术创新和管理优化，提高海洋空间资源的开发利用效率，实现资源的高效利用。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环境友好化：在海洋空间资源开发过程中，注重环境保护，减少对海洋生态环境的破坏，实现可持续发展。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产业多元化：海洋空间资源开发将形成多元化的产业格局，包括海洋生物产业、海洋矿业、海洋旅游业等。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海洋空间资源开发的未来前景广阔，将为人类提供更多资源和就业机会，推动经济发展和环境保护。</a:t>
            </a:r>
            <a:endParaRPr/>
          </a:p>
        </p:txBody>
      </p:sp>
      <p:cxnSp>
        <p:nvCxnSpPr>
          <p:cNvPr id="112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海洋空间资源与国家安全的关联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海洋空间资源对国家安全的战略意义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海洋空间资源对国家安全的战略意义主要体现在以下几个方面：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资源保障：海洋空间资源为经济发展提供了原材料和能源，保障国家资源安全。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通道安全：海洋空间资源中的港口、航道等对于保障国家海上通道安全具有重要意义。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生态保护：海洋空间资源的开发利用和保护对于维护海洋生态系统平衡、保护生物多样性具有重要意义。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国际地位：海洋空间资源的开发利用有助于提高国家在国际上的地位和影响力。</a:t>
            </a:r>
            <a:endParaRPr/>
          </a:p>
        </p:txBody>
      </p:sp>
      <p:pic>
        <p:nvPicPr>
          <p:cNvPr id="13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6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海洋空间资源开发对国家安全的积极影响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7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海洋空间资源开发对国家安全的积极影响主要体现在以下几个方面：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促进经济发展：海洋空间资源的开发利用为海洋产业发展提供了原材料和空间基础，对于推动海洋经济发展具有重要意义。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增强国防实力：海洋空间资源的开发利用为海军建设提供了物质基础，有助于提高国防实力。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保护生态环境：合理开发利用海洋空间资源，有利于保护海洋生态环境，实现海洋资源的可持续利用。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促进国际合作：海洋空间资源的开发利用需要国际合作，有助于加强与其他国家的友好关系，维护国际和平与安全。</a:t>
            </a:r>
            <a:endParaRPr/>
          </a:p>
        </p:txBody>
      </p:sp>
      <p:cxnSp>
        <p:nvCxnSpPr>
          <p:cNvPr id="18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海洋空间资源开发对国家安全的潜在风险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2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海洋空间资源开发对国家安全的潜在风险主要体现在以下几个方面：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资源争夺：海洋空间资源具有稀缺性，各国之间的争夺可能导致冲突和战争。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环境污染：海洋空间资源开发过程中产生的废弃物、污染物对海洋生态环境造成污染，影响海洋资源的可持续利用。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生态破坏：海洋空间资源开发过程中对海洋生态系统的破坏，如过度开发导致珊瑚礁、红树林等生态系统的破坏。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国际关系紧张：海洋空间资源开发涉及多个国家，资源开发过程中的矛盾和冲突可能导致国际关系紧张。</a:t>
            </a:r>
            <a:endParaRPr/>
          </a:p>
        </p:txBody>
      </p:sp>
      <p:cxnSp>
        <p:nvCxnSpPr>
          <p:cNvPr id="23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https://d.book118.com/986034012003010052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海洋空间资源开发与国家安全(时)示范课教学课件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2024-09-18T02:29:50.267</cp:lastPrinted>
  <dcterms:created xsi:type="dcterms:W3CDTF">2024-09-17T18:29:50Z</dcterms:created>
  <dcterms:modified xsi:type="dcterms:W3CDTF">2024-09-17T18:29:52Z</dcterms:modified>
</cp:coreProperties>
</file>