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20960-11B7-41FC-9A54-B2860961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2119D-A3CC-436E-9B64-9FA6234E0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62EA1-F9FD-4D42-8B9D-F051DB33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4EC31-2F3C-4CE7-8DCF-45942B53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11CEF-2704-4769-AA03-0A867A87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71AF9-83CB-45A5-B222-03A2C096F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4B7FD-153B-4AD0-B571-8B73D939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F1293-E2E9-4E6E-B7BB-D703A55A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2410E-9765-4204-A8BD-2855CFAC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56F31-728E-4CE7-BE63-11A22F5F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BAE71-1593-4A9B-A47C-D4F048AEE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3402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心理护理的定义和重要性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心理护理在医疗领域的作用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心理护理在日常生活中的作用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心理护理的方法和技术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56" r="20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心理护理是指通过一系列专业的心理干预措施，帮助个体或群体在面对压力、创伤、疾病或变化时调整心理状态，增强心理适应能力，促进心理健康的过程。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心理护理涉及心理咨询、心理治疗、心理教育等多个方面，旨在提供全方位的心理支持。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提高应对压力能力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通过心理护理，个体能够学习应对压力的技巧和方法，增强自我调节能力，更好地应对生活中的挑战和压力。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心理护理有助于改善个体的心理健康状况，减少焦虑、抑郁等负面情绪，提升幸福感和生活满意度。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心理护理有助于培养个体的社会适应能力，提高人际交往能力，建立良好的人际关系。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良好的心理状态能够提高个体的生活质量，增强身体免疫力，降低患病风险，提高康复效果。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心理护理在医疗领域的作用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减轻焦虑和抑郁情绪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提高疼痛耐受性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促进遵医行为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81" b="1428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对患者康复的促进作用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心理护理有助于减轻患者的焦虑和抑郁情绪，提高患者的心理健康水平，从而促进患者的康复。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通过心理护理，如放松训练、冥想等，可以帮助患者降低疼痛感知，提高疼痛耐受性，减少疼痛对康复的影响。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心理护理可以帮助患者建立正确的认知，提高患者对疾病的认知和理解，从而促进患者的遵医行为，加速康复进程。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提高医护人员的工作满意度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心理护理可以帮助医护人员缓解工作压力，提高工作满足感，从而更好地为患者提供优质的医疗服务。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降低医护人员的职业倦怠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心理护理有助于提高医护人员的心理健康水平，降低职业倦怠的发生率，提高工作效率。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83" r="126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对医护人员工作状态的影响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心理护理强调医患之间的有效沟通，通过倾听、理解患者的需求和感受，增强医患之间的信任和理解，提高患者的满意度。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增强医患沟通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良好的心理护理可以减少因沟通不畅、误解等原因引起的医疗纠纷，维护医疗秩序和安全。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对医患关系的影响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心理护理在日常生活中的作用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提高个人心理素质和生活质量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增强自我认知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通过心理护理，个人能够更深入地了解自己的情绪、需求和价值观，从而更好地管理自己的情绪和行为。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提升应对能力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心理护理可以帮助个人学会应对压力、困难和挑战，提高应对生活中的各种问题的能力。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促进自我成长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通过心理护理，个人能够不断成长和进步，提升自信心和自尊心，更好地实现自我价值。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https://d.book118.com/986034020030010040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2024-09-06T08:24:22.454</cp:lastPrinted>
  <dcterms:created xsi:type="dcterms:W3CDTF">2024-09-06T00:24:22Z</dcterms:created>
  <dcterms:modified xsi:type="dcterms:W3CDTF">2024-09-06T00:24:24Z</dcterms:modified>
</cp:coreProperties>
</file>