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20375-502F-4520-93CB-E63E0EE6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4E4E6-617F-463D-85B0-1FCDE0CC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ADDE-F3E6-47BA-AEFA-CD7A8239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57C2C-0A0F-4347-9471-2A412272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3CA5A-DDEE-4348-9D51-DA22828D1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8356A-2E14-4CB1-84BB-347C18E0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97D89-C63C-4B4F-98A5-683AB485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FCE68-A224-442F-9D5E-E120A478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E2D95-F5C0-40D8-9D9D-8DEBA921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1F6AA-DF8F-4424-ACCC-CF77EA06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156E0-C720-4F52-909D-E565C1EA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5041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《醛和酮核磁共振》PPT课件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醛和酮核磁共振的实验技术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醛和酮核磁共振的谱图解析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醛和酮核磁共振（Aldehydes and Ketones Nuclear Magnetic Resonance）是一种利用核磁共振技术对醛和酮类化合物进行检测和分析的方法。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具有高分辨率和高灵敏度，能够提供分子结构和动态信息，适用于复杂体系和无损检测。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为醛和酮类化合物的结构鉴定提供有力手段，有助于理解化学反应机理和分子结构与性质的关系。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在生物医学领域，醛和酮核磁共振可用于研究生物分子的结构和功能，为疾病诊断和治疗提供依据。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在工业生产中，通过醛和酮核磁共振可以控制产品质量、优化生产过程和提高生产效率。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醛和酮核磁共振的重要性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醛和酮核磁共振的应用领域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用于研究有机化合物的反应机理、合成路径及产物结构。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探究生物大分子的结构和功能，以及生物分子的相互作用。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通过检测生物样品中的醛和酮代谢物，辅助疾病诊断和治疗监测。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检测和分析环境样品中的醛和酮类污染物，评估环境质量和治理效果。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原子核在磁场中吸收特定频率的射频辐射，产生共振的现象。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原子核的自旋磁矩在磁场中受到洛伦兹力，产生能级分裂，当射频辐射的频率与能级差相等时，原子核发生跃迁，产生共振信号。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利用核磁共振现象研究物质结构、组成和动态行为的科学。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核磁共振波谱学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醛和酮的核磁共振频率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除了磁场强度外，还受到分子内部电子云密度、化学环境、分子结构等因素的影响。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影响核磁共振频率的因素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醛基中的碳原子具有偶数个核子，因此在磁场中表现出较低的共振频率，通常在低场核磁共振谱中观测。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醛的核磁共振频率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酮中的碳原子具有一个奇数个核子和一个偶数个核子，因此在磁场中表现出较高的共振频率，通常在高场核磁共振谱中观测。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酮的核磁共振频率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自旋-自旋耦合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化学位移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核磁共振图谱解析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醛和酮的核磁共振信号解析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由于分子内部电子云密度和化学环境的影响，不同化学键的核磁共振信号出现在不同的位置，称为化学位移。通过化学位移可以解析出分子内部的化学结构和动态行为。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当两个或多个相邻的氢原子核之间存在相互作用时，会产生自旋-自旋耦合现象，表现为谱线分裂和位移。通过自旋-自旋耦合可以进一步解析分子内部的精细结构。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通过观察醛和酮的核磁共振图谱，可以解析出其分子内部的碳、氢等原子核的分布、化学键的类型和数量、分子构型等信息，从而推断出分子的结构和性质。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醛和酮核磁共振的实验技术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https://d.book118.com/986035041111010033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2024-09-02T00:54:28.728</cp:lastPrinted>
  <dcterms:created xsi:type="dcterms:W3CDTF">2024-09-01T16:54:28Z</dcterms:created>
  <dcterms:modified xsi:type="dcterms:W3CDTF">2024-09-01T16:54:30Z</dcterms:modified>
</cp:coreProperties>
</file>