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5767D-2261-4507-983E-3275D03F1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7D0D3-6DB3-4AFF-BDC1-24BDE74BE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DCEF7-A5F5-4756-AE78-4CD228B3E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CD678-F7B6-4AFC-A351-AECEA07A2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27474A-03CF-4664-8DCF-3F75ED832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4F34B8-3EE1-4B6F-9ABB-3E0F8ACEC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9BB192-306A-4E2C-9F79-1B5CEDC76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5DC30-CC82-439C-93D6-A65307380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D020C6-C149-4D75-9936-367F7D26E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BF2C7-2F5C-42EA-9BFA-449E02408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7633D-8A75-4908-ABD6-F4D48AAF9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3523005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建立员工奉献和忠诚的企业文化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员工奉献的企业文化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员工忠诚的企业文化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企业文化建设与落地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员工奉献与忠诚文化的融合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87" b="18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075" b="2007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提升员工满意度和忠诚度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通过建立奉献和忠诚的企业文化，激发员工的工作热情和归属感，提高员工满意度和忠诚度。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促进企业长期发展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员工奉献和忠诚的企业文化有助于企业形成稳定的人才队伍，为企业的长期发展提供有力支持。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员工奉献和忠诚的企业文化可以转化为企业的核心竞争力，提高企业的品牌形象和市场地位。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企业文化能对企业整体和企业成员的价值及行为取向起引导作用，将员工的个人目标引导至企业目标上来。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导向功能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企业文化对企业员工的思想、心理和行为具有约束和规范作用，使员工在潜移默化中接受共同的价值观念和行为准则。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约束功能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企业文化通过培育企业成员的认同感和归属感，形成强大的向心力和凝聚力，使员工紧密团结在一起。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凝聚功能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企业文化把尊重人作为中心内容，以人的管理为中心，激发员工的积极性和创造性，为企业发展提供动力。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激励功能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员工奉献的企业文化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奉献精神是一种自我超越的精神追求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员工愿意为团队、企业或社会的利益而付出个人的时间、精力、技能和知识，不计较个人得失。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奉献精神体现了员工的责任感和使命感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员工能够自觉承担起工作职责，积极寻求解决问题和改进工作的方法，以实现企业的愿景和使命。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奉献精神的定义与内涵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树立榜样和典范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通过表彰和宣传具有奉献精神的员工，让其他员工看到奉献带来的成就和认可，从而激发更多员工的奉献精神。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培养员工的归属感和团队精神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通过组织各种团队活动和培训，增强员工之间的信任和合作，让员工感受到团队的力量和温暖，从而更愿意为团队奉献。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提供有意义的工作和挑战性的任务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给予员工具有挑战性和意义的工作任务，让员工感受到工作的价值和成就感，从而激发员工的奉献精神。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激发员工奉献精神的方法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非物质激励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通过给予员工荣誉、晋升、培训等非物质回报，让员工感受到奉献带来的个人成长和职业发展机会，从而激发员工的奉献精神。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通过给予员工相应的薪酬、奖金、福利等物质回报，让员工感受到奉献带来的实际利益，从而鼓励员工继续奉献。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情感激励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通过关心员工的生活和工作状况，给予员工情感上的支持和鼓励，让员工感受到企业的关怀和温暖，从而增强员工的归属感和奉献精神。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620" r="1062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903" b="90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员工奉献行为的激励机制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员工忠诚的企业文化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员工对企业的认同和归属感，表现为对企业的信任和支持。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忠诚是一种态度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忠诚是一种行为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忠诚是一种价值观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员工在工作中尽职尽责，为企业的发展贡献自己的力量。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员工将企业的价值观内化为自己的行为准则，积极践行企业的使命和愿景。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忠诚的定义与内涵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包括硬件设施、工作氛围、团队协作等方面，让员工感受到企业的关心和尊重。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提供良好的工作环境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根据员工的工作表现和贡献，给予相应的薪酬和福利待遇，激发员工的工作积极性。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给予合理的薪酬福利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为员工制定职业发展规划，提供培训和学习机会，让员工看到自己在企业中的未来和希望。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提供职业发展机会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通过企业文化宣传、员工活动等方式，增强员工对企业的认同感和归属感。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强化企业文化建设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培养员工忠诚度的方法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https://d.book118.com/986035230052010033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2024-09-01T20:53:23.515</cp:lastPrinted>
  <dcterms:created xsi:type="dcterms:W3CDTF">2024-09-01T12:53:23Z</dcterms:created>
  <dcterms:modified xsi:type="dcterms:W3CDTF">2024-09-01T12:53:25Z</dcterms:modified>
</cp:coreProperties>
</file>