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8FBB9F-4844-4B5F-85C5-B868DCAEEB4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9A52B-29DA-46B4-A238-0B9FC271A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5E95C-7EBD-432A-B481-D7CB4ECA4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C2F4B-D094-4346-AD55-F8E3B0DE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7573D-1F45-4B60-AF2F-538550A76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55BA1-5C79-4022-83B6-215CC582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F5415-6475-4967-B236-AF00DACD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D247A-8D43-484A-97EF-4E299B65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EE54-025E-4C65-AEE1-A148C242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E1D75-42FE-4018-9F28-74CE6074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AF480-8261-4DF6-82BF-4852B70D1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C5036-38E4-4003-A46C-468306D3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6E8601-977B-4754-909D-04FF139A7D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0E8AF1-F9F6-4C84-9025-A14E8178B5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4021024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运动健身日活动方案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活动策略优化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研究显示运动对身体有益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降低心脏病、中风等风险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减少心血管疾病风险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减轻压力，提升心情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增强抵抗力，减少疾病感染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提高免疫系统功能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运动健身日活动方案的重要性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团队协作更加默契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提升员工积极性和团队凝聚力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员工更关注健康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促进员工健康意识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减少员工生病和请假次数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工作更有激情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增加员工工作效率和生产力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提升团队凝聚力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打造积极向上的工作氛围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激发工作激情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增加工作效率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活动目标和意义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增进员工身心健康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促进身体健康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提升心理素质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活动组织与实施流程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活动组织与实施流程包括确定活动日期、时间和地点、邀请专业教练指导、策划运动项目和游戏环节、设置奖励机制和纪念品。通过合理安排和精心准备，活动将更加精彩。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活动组织与实施流程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选择合适的时间和地点进行活动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确定活动日期、时间和地点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设计丰富多彩的活动项目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策划运动项目和游戏环节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专业指导确保活动顺利进行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邀请专业教练指导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确定活动预算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包括场地租赁费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场地租赁费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包括教练费用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教练费用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包括装备材料费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装备材料费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策划活动内容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制定详细的活动流程表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制定详细活动流程表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确定运动项目和竞赛规则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确定运动项目和竞赛规则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准备相关器材和道具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准备相关器材和道具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宣传推广活动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制作活动海报和宣传册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制作活动海报和宣传册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在公司内部网站和社交媒体平台宣传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在公司内部网站和社交媒体平台宣传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发送内部通知邮件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发送内部通知邮件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提供急救设备和医疗服务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配备急救箱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熟悉急救措施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制定紧急预案和逃生路线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指定应急联系人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标记逃生路线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风险评估与安全措施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检查活动场地和设备安全性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定期检查场地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确保设备无损坏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活动准备总结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活动准备工作至关重要，要保证预算合理分配，活动内容策划周密，宣传推广到位，以及风险评估和安全措施有效落实，才能为员工带来一次成功的运动健身日活动体验。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活动现场布置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在活动现场布置阶段，需要进行场地布置和标识，确保参与者能够清晰了解活动区域的分布。同时，分配工作人员负责指导和协助，保证活动顺利进行。最后，检查器材和设备是否完好，确保活动进行安全无忧。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开场致辞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重要性和目的介绍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公司领导致辞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参与方式和注意事项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活动规则介绍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奖励措施和意义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激励员工参与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运动健身项目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运动健身项目包括热身运动、竞赛项目和合作游戏，通过多样的项目设置，让员工在活动中参与互动，增进团队合作和健康意识。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颁发奖项和纪念品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表彰优秀表现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留下美好回忆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感谢员工参与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感谢员工的付出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期待未来合作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互动环节和奖励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增加活动趣味性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促进员工交流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参与人数、反馈情况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总结活动效果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改进计划、持续推动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展望未来活动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感谢所有参与者的支持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感谢致辞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活动总结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参与员工反驳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重视员工意见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收集员工反馈意见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了解员工体验和感受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分析活动效果和改进建议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活动成果评估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比对活动目标和预期成果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吸取经验教训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总结活动成功因素和不足之处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提出下次活动改进计划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活动总结报告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撰写活动总结报告，向公司领导汇报活动效果，并提出未来发展建议，确保活动顺利进行。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提升公司形象和文化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树立企业健康形象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促进公司文化建设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持续推广健身活动和文化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传播健康生活理念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促进员工身心健康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活动影响和持续推广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分享活动照片和视频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展示活动精彩瞬间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激发员工参与热情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第五章 活动策略优化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https://d.book118.com/986040210243010101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185</Paragraphs>
  <Slides>27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运动健身日活动方案</vt:lpstr>
      <vt:lpstr>目录</vt:lpstr>
      <vt:lpstr>第1章 活动背景</vt:lpstr>
      <vt:lpstr>研究显示运动对身体有益</vt:lpstr>
      <vt:lpstr>运动健身日活动方案的重要性</vt:lpstr>
      <vt:lpstr>活动目标和意义</vt:lpstr>
      <vt:lpstr> </vt:lpstr>
      <vt:lpstr>活动组织与实施流程</vt:lpstr>
      <vt:lpstr>第2章 活动准备</vt:lpstr>
      <vt:lpstr>确定活动预算</vt:lpstr>
      <vt:lpstr>策划活动内容</vt:lpstr>
      <vt:lpstr>宣传推广活动</vt:lpstr>
      <vt:lpstr>风险评估与安全措施</vt:lpstr>
      <vt:lpstr>活动准备总结</vt:lpstr>
      <vt:lpstr>第3章 活动实施</vt:lpstr>
      <vt:lpstr> </vt:lpstr>
      <vt:lpstr>开场致辞</vt:lpstr>
      <vt:lpstr> </vt:lpstr>
      <vt:lpstr>互动环节和奖励</vt:lpstr>
      <vt:lpstr>总结与展望</vt:lpstr>
      <vt:lpstr>第四章 活动总结</vt:lpstr>
      <vt:lpstr>参与员工反驳</vt:lpstr>
      <vt:lpstr>活动成果评估</vt:lpstr>
      <vt:lpstr> </vt:lpstr>
      <vt:lpstr>活动影响和持续推广</vt:lpstr>
      <vt:lpstr>第五章 活动策略优化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2024-09-26T16:11:25.230</cp:lastPrinted>
  <dcterms:created xsi:type="dcterms:W3CDTF">2024-09-26T08:11:25Z</dcterms:created>
  <dcterms:modified xsi:type="dcterms:W3CDTF">2024-09-26T08:11:27Z</dcterms:modified>
</cp:coreProperties>
</file>