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5FE8F-1BFF-480F-955F-32C21A8D3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09CE6-0692-405D-A352-B7BB3216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92314-02F9-416C-9A0A-F0ADD147E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EEC06-9811-4616-A436-BE9AE611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55AC9-9127-4654-BC4F-867575D29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DA652-7DB6-48EA-8E29-4FAD06AF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1C97D-BFB1-48D3-91E9-24CCECD3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16B4D-9A66-46ED-BCA6-9B2F9C80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6ECE3-A367-4A76-BD21-D3A04960E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98124-0616-49FC-AEDF-EC0566CA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147E4-23C8-4A2F-8EF6-B72FEF6C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41020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物业管理前期物业管理课件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物业管理前期概述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前期物业管理工作内容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前期物业管理中的风险防范与应对措施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物业管理前期概述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前期物业管理是指在业主、业主大会选聘物业服务企业之前，由建设单位选聘物业服务企业实施的物业管理。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物业管理是整个物业管理活动的初始阶段，也是实施物业管理非常重要的环节。在这个阶段中，物业服务企业将根据物业服务合同的约定，对房屋及配套的设施设备和相关场地进行维修、养护、管理，维护相关区域内的环境卫生和秩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前期物业管理定义与重要性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规划设计阶段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施工建设阶段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接管验收阶段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入伙装修阶段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前期物业管理阶段划分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777" r="777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参与项目的规划设计，提出合理化建议。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协助开发商进行施工监管，确保施工质量。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对项目进行全面接管验收，确保项目符合交付标准。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协助业主办理入伙手续，监管装修过程，确保装修符合规定。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目标：为业主提供舒适、安全、便捷的居住环境，保障业主的合法权益。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862" b="7862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前期物业管理目标与任务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建立完善的管理制度和流程。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选聘优秀的物业服务人员，提供优质的物业服务。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前期物业管理目标与任务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加强与业主的沟通与交流，了解业主需求，及时解决问题。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对公共设施设备进行定期维护和保养，确保其正常运行。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加强安全管理，确保小区内的安全秩序。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前期物业管理目标与任务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前期物业管理工作内容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成立接管验收小组，制定接管验收计划，明确接管验收标准。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接管验收准备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收集项目相关的各类资料，如规划图纸、施工合同、设备清单等，并进行分类整理，建立档案。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资料收集与整理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对项目现场进行实地查验，核对各项设施设备的数量、质量、性能等是否符合合同约定，记录存在的问题并督促整改。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实物验收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与开发商或前任物业公司进行交接，签署交接协议，将收集的资料和实物验收结果归档保存。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交接与入档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项目接管验收及资料收集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手续办理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信息登记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业主入住手续办理及服务提供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制定入住流程，准备入住所需文件，如入住通知书、房屋交接单、业主公约等。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为业主提供必要的入住服务，如介绍小区环境、设施设备使用方法、解答业主疑问等。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协助业主办理入住手续，包括签订物业服务合同、缴纳相关费用、领取房屋钥匙等。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建立业主档案，登记业主及家庭成员的基本信息、联系方式等，以便后续服务和管理。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125" b="15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接受业主的装修申请，审核装修方案是否符合相关规定和标准。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装修申请受理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装修过程监督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装修问题处理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装修验收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对装修现场进行定期巡查，监督施工人员的行为，确保装修过程符合规定，防止违规装修行为的发生。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对巡查中发现的问题及时进行处理，包括要求业主或施工单位整改、记录并报告相关部门等。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在装修完成后进行验收，检查装修质量是否符合要求，确保不会对房屋结构和公共设施造成损害。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装修管理与监督执行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公共设施设备维护保养计划制定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设备设施清单建立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对项目内的公共设施设备进行详细清点，建立设备设施台账。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计划执行与记录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按照计划对公共设施设备进行定期维护保养，并记录维护保养情况。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维护保养计划制定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根据设备设施的使用情况和保养要求，制定合理的维护保养计划。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故障处理与报告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对出现故障的公共设施设备及时进行处理，并记录故障情况和处理结果，向相关部门报告。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前期物业管理中的风险防范与应对措施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10" r="26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在合同签订前，对合作方进行资信调查，了解其经营状况、信誉度等；仔细审查合同条款，避免模糊、歧义或遗漏重要内容。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风险点识别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明确双方权利义务，约定违约责任和争议解决方式；建立合同履行监督机制，定期对合同履行情况进行检查和评估。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合同签订及履行过程中风险点识别与防范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96" b="24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根据可能发生的突发事件类型，制定针对性的应急预案，包括组织指挥体系、应急响应程序、资源调配方案等。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定期组织相关人员进行应急预案演练，提高应对突发事件的能力和水平；对演练中发现的问题及时总结和改进。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突发事件应急预案制定及演练实施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纠纷处理机制建立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建立完善的纠纷处理流程，明确投诉受理、调查核实、协商调解、仲裁诉讼等环节的具体要求和时限。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在处理纠纷时，要保持客观公正，充分听取双方意见；善于运用法律法规和合同条款进行调解和协商；注意保护当事人隐私和商业秘密。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纠纷处理机制建立与运用技巧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https://d.book118.com/986041020003010054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2024-09-20T22:51:41.571</cp:lastPrinted>
  <dcterms:created xsi:type="dcterms:W3CDTF">2024-09-20T14:51:41Z</dcterms:created>
  <dcterms:modified xsi:type="dcterms:W3CDTF">2024-09-20T14:51:43Z</dcterms:modified>
</cp:coreProperties>
</file>