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602AD1-B326-46E1-AA1A-F5C39A35D2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F09ECE-4CF3-45A5-84C1-8B0CD198AE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6025BDC-7896-4A01-B364-54A168208F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81451BE-7CC4-4612-850F-B44DFAD264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D0BC7E-CC7A-4123-A5A1-36415EB1CB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8455FE-DC74-474A-B803-7FCAF2FBDC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4CBA2F-0995-4349-97C5-058F2B31B8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1177A0-41AF-4EC3-B6E3-C6ABB28421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585EC9-EAA1-4340-BA98-3051509348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B41F41-0226-4F66-86B8-FC7045DCDA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DF4112-1211-4694-B8D2-18AFB0AC6B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6041215223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护理礼仪情景剧</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情景剧背景介绍</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护理礼仪情景剧内容</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护理礼仪情景剧角色分配</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护理礼仪情景剧具体场景</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护理礼仪情景剧注意事项</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护理礼仪情景剧总结与反思</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情景剧背景介绍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角色设定</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情景剧中应包括护士、患者、医生、家属等多个角色，每个角色都有其特定的性格特点和行为方式，以展现护理礼仪在实际工作中的运用。</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护理礼仪</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以护理工作中的礼仪规范为主题，通过情景剧的形式展示护士与患者、医生、家属之间的互动，强调护理礼仪在提高医疗服务质量中的重要性。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情节设计</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情景剧的情节应围绕护理工作中的常见场景展开，如接待患者、给药、测量生命体征、护送患者等，通过具体的场景来展示护理礼仪的细节和规范。</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4333" r="1433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情景剧主题</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提升医疗服务质量</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良好的护理礼仪能够增强患者对医护人员的信任感，提高患者满意度，从而提升整体医疗服务质量。</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促进医患沟通</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情景剧可以向患者和家属展示医护人员的工作流程和沟通方式，增进医患之间的理解和沟通。</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提高护士的护理礼仪水平</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通过情景剧的演绎，使护士更加深入地理解护理礼仪的规范和要求，提高其在工作中的礼仪素养。</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情景剧目的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08" r="16708"/>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医院可以将护理礼仪情景剧作为内部培训的一种形式，用于对新入职护士的培训和在岗护士的继续教育。</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医院内部培训</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在护理学术交流会议或研讨会上，可以将护理礼仪情景剧作为会议的一个环节，供参会者观摩和学习。</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学术交流活动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在社区或学校的健康教育活动中，可以通过护理礼仪情景剧向公众宣传正确的就医行为和医患沟通技巧。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健康教育活动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情景剧适用场景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护理礼仪情景剧内容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护士与患者沟通</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护士应使用温和、亲切的语言与患者交流，避免使用专业术语，以免给患者带来困惑。</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护士在与患者沟通时，应保持耐心，认真倾听患者的需求和问题，并给予及时的回应和解答。</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护士应关注患者的情绪变化，及时发现患者的不良情绪，并采取适当的措施进行安抚和疏导。</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护士应尊重医生的意见，认真执行医生的医嘱，并及时向医生反馈患者的反应和治疗效果。</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护士与医生之间应保持良好的沟通，共同协作，确保患者的治疗顺利进行。</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85" r="958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0182" r="1018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护士在向医生汇报病情时，应准确、简明地描述患者的症状、体征和病情变化。</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护士与医生沟通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护士应向家属介绍患者的病情、治疗方案和护理措施，以增加家属对患者的了解和信任。</a:t>
            </a:r>
            <a:endParaRPr lang="en-US" sz="1100"/>
          </a:p>
        </p:txBody>
      </p:sp>
      <p:sp>
        <p:nvSpPr>
          <p:cNvPr id="35" name="AutoShape 35"/>
          <p:cNvSpPr/>
          <p:nvPr/>
        </p:nvSpPr>
        <p:spPr>
          <a:xfrm>
            <a:off x="6329284" y="3234910"/>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护士应与家属共同关注患者的心理状态，给予患者心理支持和情感关怀。</a:t>
            </a:r>
            <a:endParaRPr lang="en-US" sz="1100"/>
          </a:p>
        </p:txBody>
      </p:sp>
      <p:sp>
        <p:nvSpPr>
          <p:cNvPr id="36" name="AutoShape 36"/>
          <p:cNvSpPr/>
          <p:nvPr/>
        </p:nvSpPr>
        <p:spPr>
          <a:xfrm>
            <a:off x="6329284" y="4521452"/>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护士应尊重家属的意见和建议，积极与家属沟通，共同制定患者的护理计划。</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护士与家属沟通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5750" r="1575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67" r="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67" r="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护士之间应保持友善、互助的关系，共同完成护理任务。</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护士在交接工作时，应详细交代患者的情况、治疗方案和护理措施，确保工作的连续性和准确性。</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护士之间应互相学习和交流经验，提高护理技能和服务质量。</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护士与同事沟通</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护理礼仪情景剧角色分配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35" r="133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负责整个护理团队的协调和管理，展现出专业、严谨的形象。</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负责病人的日常护理工作，展现出细心、耐心的形象。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护士角色</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普通护士</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护士长</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患者角色</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老年患者</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需要更多的关心和照顾，展现出脆弱、依赖的形象。</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儿童患者</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需要更多的耐心和关爱，展现出活泼、好奇的形象。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主治医生</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负责病人的诊断和治疗，展现出权威、专业的形象。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实习医生</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协助主治医生工作，展现出勤奋、好学的形象。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医生角色</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https://d.book118.com/986041215223010041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2024-09-08T21:58:40.657</cp:lastPrinted>
  <dcterms:created xsi:type="dcterms:W3CDTF">2024-09-08T13:58:40Z</dcterms:created>
  <dcterms:modified xsi:type="dcterms:W3CDTF">2024-09-08T13:58:42Z</dcterms:modified>
</cp:coreProperties>
</file>