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13E999-9314-4598-BEC0-91023B3FCE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E12CB-C87B-4A21-9B23-615B9FA4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30C82-CC3F-4A20-ABFE-ACEB2AB3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FF7E6-87AF-4C3C-8F50-C8A6A213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3ED6F-1294-4BA4-9251-82DFCE24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A01A9-4814-4F0E-8FD8-3CCA163F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5BE14-F8B7-48C6-B14D-82BA5823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D15961-7D6B-4E83-91E7-22DA8EFA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FA984-A8AE-424B-8746-F7A6F08AC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1198F-154D-4250-BF35-4C4C1352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B8959-4870-4F90-BE6F-B4E3E1277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81378-E819-48B8-B09D-35B3399A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8FB819-C50D-49B0-B5DB-FADEF07E29D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AEC8171-55B7-4210-AA23-C7800C678F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3202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一般肺炎查房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社区获得性肺炎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医院获得性肺炎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特殊类型肺炎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一般查房的注意事项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肺炎概述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肺炎是一种常见的呼吸道感染疾病，主要由细菌、病毒或真菌感染引起。症状包括发热、咳嗽、胸痛、呼吸困难等。早期诊断和治疗对预防并发症至关重要。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胸部</a:t>
            </a: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帮助确诊肺炎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CT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辅助诊断肺部病变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检查与诊断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临床表现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咳嗽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胸痛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社区获得性肺炎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常见的病原体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社区获得性肺炎的病原体可以包括肺炎链球菌、流感病毒等。不同年龄段的患者可能感染不同的病原体，因此在诊断和治疗时需要综合考虑不同病原体的可能性。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室内通风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保持空气流通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减少病菌滋生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疫苗接种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预防重要措施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定期接种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个人卫生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勤洗手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社区获得性肺炎是一种常见的呼吸道感染疾病，及时诊断和治疗对预防并发症至关重要。除了药物治疗，个人卫生和预防措施同样重要。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5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医院获得性肺炎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加强手卫生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定期洗手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佩戴口罩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合理使用抗生素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避免滥用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按照医嘱使用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控制感染源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定期消毒医疗设施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规范手术流程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治疗策略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治疗医院获得性肺炎需综合考虑患者的基础疾病、感染部位等因素，采取早期积极干预和联合治疗，以提高治疗成功率。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https://d.book118.com/986043202040010103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一般肺炎查房</vt:lpstr>
      <vt:lpstr>目录</vt:lpstr>
      <vt:lpstr>第一章 简介</vt:lpstr>
      <vt:lpstr> </vt:lpstr>
      <vt:lpstr>检查与诊断</vt:lpstr>
      <vt:lpstr>第2章 社区获得性肺炎</vt:lpstr>
      <vt:lpstr> </vt:lpstr>
      <vt:lpstr>预防</vt:lpstr>
      <vt:lpstr>总结</vt:lpstr>
      <vt:lpstr>第3章 医院获得性肺炎</vt:lpstr>
      <vt:lpstr>预防措施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2024-09-28T09:48:14.408</cp:lastPrinted>
  <dcterms:created xsi:type="dcterms:W3CDTF">2024-09-28T01:48:14Z</dcterms:created>
  <dcterms:modified xsi:type="dcterms:W3CDTF">2024-09-28T01:48:16Z</dcterms:modified>
</cp:coreProperties>
</file>