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6F499-C992-49EC-9B59-EDEF37609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2E53B-3C7A-4C23-AD10-ADBD7F1EA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39D42-7FF8-4FAF-9081-08351E453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93C409-CD94-4DF4-A8EB-E11B56AC0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46EC10-8D7C-4283-86C0-99716C8BD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78A154-8D95-4AEC-A820-B9D9099C0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EE2CED-3F30-47F9-BCA6-71DEB4AE6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0E6D64-2375-47E0-BFB1-CF99FA8E7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BCBEC2-B177-4427-B509-C1E039C05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930E1-4F24-4E80-B310-B28FDD73A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71E9B-CC37-449A-A8A2-61662FEAB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04323211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提升生产效率守护工业产品质量安全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生产效率提升策略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工业产品质量安全保障措施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生产效率与质量安全关系分析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成功案例分享与经验借鉴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工业产品质量安全关系国计民生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工业产品广泛应用于社会各个领域，其质量安全直接关系到人民群众的生命财产安全，影响国家经济发展和社会稳定。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提升生产效率是保障质量安全的关键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提高生产效率可以降低生产成本，增强企业竞争力，同时有助于企业投入更多资源进行产品质量控制和研发，从而保障产品质量安全。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本次汇报旨在阐述提升生产效率对保障工业产品质量安全的重要性，分析当前面临的挑战，提出针对性的解决方案和发展建议。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本次汇报将围绕工业产品质量安全和生产效率的关系，重点分析制造业、能源、化工等关键领域的现状和问题，并提出相应的改进措施和政策建议。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生产效率提升策略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881" r="2688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920" r="1892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工艺流程优化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深入分析当前工艺流程，识别瓶颈环节和浪费现象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引入先进的生产技术和工艺，提高生产效率和产品质量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优化生产布局，减少物料搬运和等待时间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实施精益生产理念，持续改进工艺流程，降低生产成本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评估现有设备的性能和效率，制定设备升级计划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加强设备维护和保养，确保设备稳定运行，减少故障停机时间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引入高效、智能的生产设备，提高生产自动化程度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利用工业互联网技术，实现设备远程监控和故障诊断，提高维修效率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62" b="206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62" b="206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设备升级与自动化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制定科学合理的生产计划，合理安排生产资源和时间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优化生产调度和物流配送，减少库存积压和浪费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生产计划与管理改进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加强生产现场管理，提高生产秩序和效率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引入先进的生产管理软件，实现生产数据实时采集、分析和优化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l="10292" r="102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工业产品质量安全保障措施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设立严格的供应商评估和选择机制，确保原材料来源可靠、质量稳定。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1377" r="1137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制定详细的原材料采购标准，明确各项性能指标和验收规范。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加强原材料入库检验，对不符合标准的原材料进行拒收和处理。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严格原材料采购标准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强化生产过程监控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建立健全生产过程中的质量控制体系，确保各道工序符合质量标准。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采用先进的生产技术和设备，提高生产效率和产品质量稳定性。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加强员工培训和技能提升，提高员工对质量控制的重视程度和实际操作能力。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对不合格产品进行追溯和分析，找出原因并采取改进措施，防止问题再次发生。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建立全面的产品检验和测试制度，确保产品出厂前符合相关标准和客户要求。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引进先进的检测设备和技术，提高检测的准确性和效率。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完善产品检验与测试体系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https://d.book118.com/986043232114010042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2024-09-09T21:42:30.464</cp:lastPrinted>
  <dcterms:created xsi:type="dcterms:W3CDTF">2024-09-09T13:42:30Z</dcterms:created>
  <dcterms:modified xsi:type="dcterms:W3CDTF">2024-09-09T13:42:32Z</dcterms:modified>
</cp:coreProperties>
</file>