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D44A72-ABF8-4B81-8DA2-0AAFA428F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D08CC8-7392-4524-9F5E-CEB775081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66080F-34D8-4C45-A317-0F8BE566C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EADBB4-7EA4-4E96-A25F-07F2BB8CB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3CD430-F32A-4228-B4E7-DD57FAAB5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1CCCBE-C4F8-4204-8AA7-F38BFDA44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85B1ED-28A4-4ED4-8922-726A55C0E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1A2380-0856-4F84-A8D8-018E770AD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202DE7-9F87-422B-ABA0-EFD67D895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6BD134-ADEB-4022-8327-3A52E34A7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560CA8-D13B-49FE-9E3B-1844B8F68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7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6044005142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中共中央《党政领导干部盐任用工作条例》微党课教育模板\n## 1.条例制定的背景及意义\n### 1.1条例制定的时代背景\n### 1.2条例制定的重要意义\n### 1.3条例对党政领导干部任用的影响\n## 2.条例的主要内容及特点\n### 2.1条例的主要内容和要求\n### 2.2条例的特点和亮点\n### 2.3条例的实施与监督\n## 3.条例对党政领导干部的素质要求\n### 3.1政治素质要求\n### 3.2专业素质要求\n### 3.3道德素质要求\n## 4.条例对党政领导干部的选拔任用程序\n### 4.1选拔任用程序的基本原则\n### 4.2选拔任用程序的具体步骤\n### 4.3选拔任用程序的监督与问责\n## 5.条例对党政领导干部的考核与评价\n### 5.1考核与评价的基本原则\n### 5.2考核与评价的主要内容\n### 5.3考核与评价的结果运用\n## 6.条例对党政领导干部的培训和激励\n### 6.1培训的基本原则和主要内容\n### 6.2激励的基本原则和措施\n### 6.3培训与激励的有机结合\n## 7.条例在实践中的执行与完善\n### 7.1条例执行中存在的问题与挑战\n### 7.2加强条例执行的对策建议\n### 7.3条例的不断完善与发展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3000"/>
              <a:t>中共中央《党政领导干部盐任用工作条例》微党课教育模板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 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条例制定的背景及意义</a:t>
            </a:r>
            <a:endParaRPr/>
          </a:p>
        </p:txBody>
      </p:sp>
      <p:sp>
        <p:nvSpPr>
          <p:cNvPr id="123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4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4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党的十八大以来，党的建设新的伟大工程全面推进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党的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十八大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提出“全面提高党的建设科学化水平”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党的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十八届三中全会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提出“全面深化党的建设制度改革”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党的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十八届四中全会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提出“全面推进依法治国”</a:t>
                </a:r>
                <a:endParaRPr/>
              </a:p>
            </p:txBody>
          </p:sp>
          <p:pic>
            <p:nvPicPr>
              <p:cNvPr id="2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4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党政领导干部选拔任用工作面临新挑战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干部选拔任用中存在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任人唯亲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带病提拔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等现象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干部选拔任用的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民主性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公正性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有待提高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干部选拔任用的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监督机制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尚不完善</a:t>
                </a:r>
                <a:endParaRPr/>
              </a:p>
            </p:txBody>
          </p:sp>
          <p:pic>
            <p:nvPicPr>
              <p:cNvPr id="25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5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条例制定是党的建设制度改革的重要内容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完善党的领导体制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领导制度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提高党的领导水平和执政能力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实现党在新时代的历史使命</a:t>
                </a:r>
                <a:endParaRPr/>
              </a:p>
            </p:txBody>
          </p:sp>
          <p:pic>
            <p:nvPicPr>
              <p:cNvPr id="25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条例制定的时代背景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66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6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条例制定是贯彻落实党的组织路线的重要举措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坚持党对干部工作的全面领导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落实党管干部原则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民主集中制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培养选拔党和人民需要的好干部</a:t>
                </a:r>
                <a:endParaRPr/>
              </a:p>
            </p:txBody>
          </p:sp>
          <p:pic>
            <p:nvPicPr>
              <p:cNvPr id="27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1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7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条例制定是推进党的建设制度改革的重要任务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完善干部选拔任用制度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监督机制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提高干部选拔任用工作的科学化水平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增强干部工作的公信力和满意度</a:t>
                </a:r>
                <a:endParaRPr/>
              </a:p>
            </p:txBody>
          </p:sp>
          <p:pic>
            <p:nvPicPr>
              <p:cNvPr id="27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6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7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条例制定是实现党在新时代的历史使命的必然要求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提高党的执政能力和领导水平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实现中华民族伟大复兴的中国梦</a:t>
                </a:r>
                <a:endParaRPr/>
              </a:p>
            </p:txBody>
          </p:sp>
          <p:pic>
            <p:nvPicPr>
              <p:cNvPr id="28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条例制定的重要意义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84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85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条例为党政领导干部选拔任用提供了制度保障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规范干部选拔任用工作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提高干部选拔任用工作的民主性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公正性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防止和纠正干部选拔任用中的不正之风</a:t>
                </a:r>
                <a:endParaRPr/>
              </a:p>
            </p:txBody>
          </p:sp>
          <p:pic>
            <p:nvPicPr>
              <p:cNvPr id="28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89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90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条例对党政领导干部提出了更高要求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要求党政领导干部具备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更高的政治素质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专业素质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道德素质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要求党政领导干部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从严律己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廉洁自律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要求党政领导干部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敢于担当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善于创新</a:t>
                </a:r>
                <a:endParaRPr/>
              </a:p>
            </p:txBody>
          </p:sp>
          <p:pic>
            <p:nvPicPr>
              <p:cNvPr id="293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94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95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条例为党政领导干部的成长和发展提供了良好环境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激发干部干事创业的热情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培养选拔党和人民需要的好干部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实现党在新时代的历史使命</a:t>
                </a:r>
                <a:endParaRPr/>
              </a:p>
            </p:txBody>
          </p:sp>
          <p:pic>
            <p:nvPicPr>
              <p:cNvPr id="298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条例对党政领导干部任用的影响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01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条例的主要内容及特点</a:t>
            </a:r>
            <a:endParaRPr/>
          </a:p>
        </p:txBody>
      </p:sp>
      <p:sp>
        <p:nvSpPr>
          <p:cNvPr id="302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305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306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条例明确了党政领导干部选拔任用的基本原则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坚持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党管干部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坚持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五湖四海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任人唯贤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坚持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德才兼备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以德为先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原则</a:t>
                </a:r>
                <a:endParaRPr/>
              </a:p>
            </p:txBody>
          </p:sp>
          <p:pic>
            <p:nvPicPr>
              <p:cNvPr id="3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10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11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条例规定了党政领导干部选拔任用的基本程序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选拔任用工作的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民主推荐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讨论决定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任职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等环节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明确了各个环节的具体要求和操作规范</a:t>
                </a:r>
                <a:endParaRPr/>
              </a:p>
            </p:txBody>
          </p:sp>
          <p:pic>
            <p:nvPicPr>
              <p:cNvPr id="314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15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16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条例提出了党政领导干部选拔任用的监督与问责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建立健全干部选拔任用工作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监督机制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对违反条例规定的行为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严肃查处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对选拔任用工作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失责失察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的领导干部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问责</a:t>
                </a:r>
                <a:endParaRPr/>
              </a:p>
            </p:txBody>
          </p:sp>
          <p:pic>
            <p:nvPicPr>
              <p:cNvPr id="319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条例的主要内容和要求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22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323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32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条例体现了从严管理干部的要求</a:t>
                </a:r>
                <a:endParaRPr/>
              </a:p>
            </p:txBody>
          </p:sp>
          <p:sp>
            <p:nvSpPr>
              <p:cNvPr id="32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明确了党政领导干部的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政治素质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专业素质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道德素质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提出了党政领导干部的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廉洁自律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强调了党政领导干部的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责任担当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</a:t>
                </a:r>
                <a:endParaRPr/>
              </a:p>
            </p:txBody>
          </p:sp>
        </p:grpSp>
        <p:grpSp>
          <p:nvGrpSpPr>
            <p:cNvPr id="326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2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条例突出了民主性和公正性</a:t>
                </a:r>
                <a:endParaRPr/>
              </a:p>
            </p:txBody>
          </p:sp>
          <p:sp>
            <p:nvSpPr>
              <p:cNvPr id="32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明确了干部选拔任用的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民主推荐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等环节的要求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提出了干部选拔任用的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竞争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择优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建立健全了干部选拔任用工作的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监督机制</a:t>
                </a:r>
                <a:endParaRPr/>
              </a:p>
            </p:txBody>
          </p:sp>
        </p:grpSp>
        <p:grpSp>
          <p:nvGrpSpPr>
            <p:cNvPr id="329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3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条例注重制度衔接和系统集成</a:t>
                </a:r>
                <a:endParaRPr/>
              </a:p>
            </p:txBody>
          </p:sp>
          <p:sp>
            <p:nvSpPr>
              <p:cNvPr id="33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与党的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纪律处分条例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公务员法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等法律法规相衔接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与干部选拔任用的相关制度相协调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形成了一套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系统完整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科学规范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的干部选拔任用制度体系</a:t>
                </a:r>
                <a:endParaRPr/>
              </a:p>
            </p:txBody>
          </p:sp>
        </p:grpSp>
      </p:grpSp>
      <p:pic>
        <p:nvPicPr>
          <p:cNvPr id="332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条例的特点和亮点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34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35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36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3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339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340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4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条例的宣传教育和培训</a:t>
                </a:r>
                <a:endParaRPr/>
              </a:p>
            </p:txBody>
          </p:sp>
          <p:sp>
            <p:nvSpPr>
              <p:cNvPr id="34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加强对条例的宣传教育，提高党政领导干部的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思想认识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加强对党政领导干部的培训工作，提高其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业务能力</a:t>
                </a:r>
                <a:endParaRPr/>
              </a:p>
            </p:txBody>
          </p:sp>
        </p:grpSp>
        <p:grpSp>
          <p:nvGrpSpPr>
            <p:cNvPr id="343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4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条例的执行和监督</a:t>
                </a:r>
                <a:endParaRPr/>
              </a:p>
            </p:txBody>
          </p:sp>
          <p:sp>
            <p:nvSpPr>
              <p:cNvPr id="34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建立健全条例执行情况的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对条例执行情况进行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定期报告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对违反条例规定的行为进行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严肃查处</a:t>
                </a:r>
                <a:endParaRPr/>
              </a:p>
            </p:txBody>
          </p:sp>
        </p:grpSp>
        <p:grpSp>
          <p:nvGrpSpPr>
            <p:cNvPr id="346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4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条例的完善和发展</a:t>
                </a:r>
                <a:endParaRPr/>
              </a:p>
            </p:txBody>
          </p:sp>
          <p:sp>
            <p:nvSpPr>
              <p:cNvPr id="34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根据实践发展和工作需要，对条例进行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修订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建立健全条例的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长效机制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，提高干部选拔任用工作的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科学化水平</a:t>
                </a:r>
                <a:endParaRPr/>
              </a:p>
            </p:txBody>
          </p:sp>
        </p:grpSp>
      </p:grpSp>
      <p:sp>
        <p:nvSpPr>
          <p:cNvPr id="3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条例的实施与监督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条例对党政领导干部的素质要求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党政领导干部要具备坚定的政治信念</a:t>
                </a:r>
                <a:endParaRPr/>
              </a:p>
            </p:txBody>
          </p:sp>
          <p:sp>
            <p:nvSpPr>
              <p:cNvPr id="1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坚信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马克思列宁主义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毛泽东思想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邓小平理论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三个代表重要思想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科学发展观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坚信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中国特色社会主义伟大事业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忠诚于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党的事业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人民的利益</a:t>
                </a:r>
                <a:endParaRPr/>
              </a:p>
            </p:txBody>
          </p:sp>
        </p:grpSp>
        <p:grpSp>
          <p:nvGrpSpPr>
            <p:cNvPr id="1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党政领导干部要具备较高的政治敏锐性</a:t>
                </a:r>
                <a:endParaRPr/>
              </a:p>
            </p:txBody>
          </p:sp>
          <p:sp>
            <p:nvSpPr>
              <p:cNvPr id="1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善于从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政治上看问题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，把握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政治方向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善于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判断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复杂形势，提高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政治觉悟</a:t>
                </a:r>
                <a:endParaRPr/>
              </a:p>
            </p:txBody>
          </p:sp>
        </p:grpSp>
        <p:grpSp>
          <p:nvGrpSpPr>
            <p:cNvPr id="1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党政领导干部要具备严格的政治纪律</a:t>
                </a:r>
                <a:endParaRPr/>
              </a:p>
            </p:txBody>
          </p:sp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严格遵守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党的政治纪律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组织纪律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廉洁纪律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坚决贯彻落实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党的路线方针政策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党中央决策部署</a:t>
                </a:r>
                <a:endParaRPr/>
              </a:p>
            </p:txBody>
          </p:sp>
        </p:grpSp>
      </p:grpSp>
      <p:pic>
        <p:nvPicPr>
          <p:cNvPr id="2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政治素质要求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8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9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3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领导科学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管理科学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的基本原理和方法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战略思维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创新思维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辩证思维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等思维能力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驾驭全局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统筹协调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推动发展</a:t>
                </a:r>
                <a:endParaRPr/>
              </a:p>
            </p:txBody>
          </p:sp>
          <p:sp>
            <p:nvSpPr>
              <p:cNvPr id="3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党政领导干部要具备较强的领导能力</a:t>
                </a:r>
                <a:endParaRPr/>
              </a:p>
            </p:txBody>
          </p:sp>
        </p:grpSp>
        <p:grpSp>
          <p:nvGrpSpPr>
            <p:cNvPr id="32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分管工作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的相关法律法规和政策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分管工作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的专业知识和技能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解决实际问题的能力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经验</a:t>
                </a:r>
                <a:endParaRPr/>
              </a:p>
            </p:txBody>
          </p:sp>
          <p:sp>
            <p:nvSpPr>
              <p:cNvPr id="3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党政领导干部要具备较高的专业素养</a:t>
                </a:r>
                <a:endParaRPr/>
              </a:p>
            </p:txBody>
          </p:sp>
        </p:grpSp>
        <p:grpSp>
          <p:nvGrpSpPr>
            <p:cNvPr id="35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善于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学习新知识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适应时代发展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工作需要</a:t>
                </a:r>
                <a:endParaRPr/>
              </a:p>
            </p:txBody>
          </p:sp>
          <p:sp>
            <p:nvSpPr>
              <p:cNvPr id="3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党政领导干部要具备较强的学习能力</a:t>
                </a:r>
                <a:endParaRPr/>
              </a:p>
            </p:txBody>
          </p:sp>
        </p:grpSp>
      </p:grpSp>
      <p:pic>
        <p:nvPicPr>
          <p:cNvPr id="38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9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40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41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专业素质要求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45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46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4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党政领导干部要具备较高的道德品质</a:t>
                </a:r>
                <a:endParaRPr/>
              </a:p>
            </p:txBody>
          </p:sp>
          <p:sp>
            <p:nvSpPr>
              <p:cNvPr id="4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忠诚于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党和人民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，坚守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党性原则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公正廉洁，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以身作则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敢于担当，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求真务实</a:t>
                </a:r>
                <a:endParaRPr/>
              </a:p>
            </p:txBody>
          </p:sp>
        </p:grpSp>
        <p:grpSp>
          <p:nvGrpSpPr>
            <p:cNvPr id="49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5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党政领导干部要具备较强的道德修养</a:t>
                </a:r>
                <a:endParaRPr/>
              </a:p>
            </p:txBody>
          </p:sp>
          <p:sp>
            <p:nvSpPr>
              <p:cNvPr id="5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践行社会主义核心价值观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遵守社会公德、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职业道德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家庭美德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个人品行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形象</a:t>
                </a:r>
                <a:endParaRPr/>
              </a:p>
            </p:txBody>
          </p:sp>
        </p:grpSp>
        <p:grpSp>
          <p:nvGrpSpPr>
            <p:cNvPr id="52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5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党政领导干部要具备较强的道德自律</a:t>
                </a:r>
                <a:endParaRPr/>
              </a:p>
            </p:txBody>
          </p:sp>
          <p:sp>
            <p:nvSpPr>
              <p:cNvPr id="5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严格要求自己，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廉洁自律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敢于同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不正之风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作斗争，保持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政治本色</a:t>
                </a:r>
                <a:endParaRPr/>
              </a:p>
            </p:txBody>
          </p:sp>
        </p:grpSp>
      </p:grpSp>
      <p:sp>
        <p:nvSpPr>
          <p:cNvPr id="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道德素质要求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7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条例对党政领导干部的选拔任用程序</a:t>
            </a:r>
            <a:endParaRPr/>
          </a:p>
        </p:txBody>
      </p:sp>
      <p:sp>
        <p:nvSpPr>
          <p:cNvPr id="58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04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6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61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6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党政领导干部的选拔任用要遵循民主、公开、竞争、择优原则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保证干部选拔任用的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公正性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公平性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提高干部选拔任用的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公信力和满意度</a:t>
                </a:r>
                <a:endParaRPr/>
              </a:p>
            </p:txBody>
          </p:sp>
        </p:grpSp>
        <p:grpSp>
          <p:nvGrpSpPr>
            <p:cNvPr id="64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6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党政领导干部的选拔任用要遵循民主集中制原则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保证干部选拔任用的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科学决策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有效执行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提高干部选拔任用的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制度化和规范化水平</a:t>
                </a:r>
                <a:endParaRPr/>
              </a:p>
            </p:txBody>
          </p:sp>
        </p:grpSp>
        <p:grpSp>
          <p:nvGrpSpPr>
            <p:cNvPr id="67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6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党政领导干部的选拔任用要遵循依法依规原则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保证干部选拔任用的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合法性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合规性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提高干部选拔任用的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法治水平</a:t>
                </a:r>
                <a:endParaRPr/>
              </a:p>
            </p:txBody>
          </p:sp>
        </p:grpSp>
      </p:grpSp>
      <p:sp>
        <p:nvSpPr>
          <p:cNvPr id="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选拔任用程序的基本原则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https://d.book118.com/986044005142010055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中共中央《党政领导干部盐任用工作条例》微党课教育模板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2024-09-23T04:53:29.677</cp:lastPrinted>
  <dcterms:created xsi:type="dcterms:W3CDTF">2024-09-22T20:53:29Z</dcterms:created>
  <dcterms:modified xsi:type="dcterms:W3CDTF">2024-09-22T20:53:31Z</dcterms:modified>
</cp:coreProperties>
</file>