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8207E-9D5A-4195-A48F-FED925D5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AFB2D-C7EC-49F9-9A50-B49F078F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3D8E0-10AB-47A8-965A-9272C07F9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F181F-F7DD-458C-8122-B87A5090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2B4EC-A103-4B68-86F9-B0029C61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D74A0-AE69-4E78-AD82-629D00D1D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00132-E68D-4F87-B1E8-A70B2BA90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DA585-F9E5-40A4-8E10-B421EE34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EC451-FCA6-4075-B76D-BC30F7E42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5D007-55E2-488C-9F8A-896902307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256C8-2563-4EF9-B046-600114AE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4424305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《针灸神奇作用》ppt课件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针灸的临床应用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针灸的起源和发展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针灸起源于中国，已有数千年的历史。古代的医家通过观察和实践，发现了针灸的治疗作用，并逐步发展形成了完整的针灸理论和技术。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针灸在历史上曾传播到世界各地，为人类健康做出了巨大贡献。如今，针灸已经在全球范围内得到广泛应用，成为中医学的重要代表之一。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针灸的治疗原理基于经络理论。经络是人体内气血运行的通道，与脏腑器官相连。通过针刺穴位，可以调节经络气血的运行，从而达到治疗疾病的目的。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针灸还可以刺激身体自身的免疫力和修复能力，增强身体的自愈能力。同时，针灸可以缓解肌肉紧张和疼痛，放松身体，有助于缓解症状。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针灸的治疗原理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针灸可以治疗多种疾病，包括疼痛性疾病、神经系统疾病、消化系统疾病、呼吸系统疾病等。例如，头痛、颈椎病、腰椎间盘突出、胃痛、哮喘等常见疾病都可以通过针灸得到有效治疗。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针灸还可以用于调理身体、改善亚健康状态。通过调节身体内部的气血平衡，针灸可以帮助改善睡眠、增强免疫力、缓解疲劳等。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针灸的治疗范围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通过刺激穴位，针灸能够调节人体内的阴阳平衡，使身体恢复正常的生理功能。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针灸通过刺激穴位，可以调节人体内的阴阳平衡，使身体恢复正常的生理功能。例如，针灸可以调节人体的内分泌系统，改善激素分泌的平衡，从而治疗内分泌失调引起的疾病。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调和阴阳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针灸能够疏通人体的经络，促进气血流通，缓解疼痛和不适感。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人体的经络是气血流通的通道，如果经络堵塞，就会引起疼痛和不适感。针灸通过刺激穴位，能够疏通经络，促进气血流通，缓解疼痛和不适感。例如，针灸可以缓解肌肉疼痛、关节疼痛等疼痛症状。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疏通经络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针灸能够扶助正气，祛除病邪，提高人体的免疫力，增强抗病能力。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的正气是抵御病邪的重要力量，如果正气不足，就会容易感染疾病。针灸通过刺激穴位，能够扶助正气，祛除病邪，提高人体的免疫力，增强抗病能力。例如，针灸可以增强人体的免疫力，减少感冒、咳嗽等常见疾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扶正祛邪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针灸的临床应用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https://d.book118.com/986044243054010033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2024-09-01T21:20:52.354</cp:lastPrinted>
  <dcterms:created xsi:type="dcterms:W3CDTF">2024-09-01T13:20:52Z</dcterms:created>
  <dcterms:modified xsi:type="dcterms:W3CDTF">2024-09-01T13:20:54Z</dcterms:modified>
</cp:coreProperties>
</file>