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77E57-4B91-433A-B9F1-1FA2A3624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A4CBC-1FB6-4CD8-BE99-3F50B7D66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1AB5C-0F30-4ED5-9CFA-0F1749904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BCA2D0-72EA-4AFA-89C1-B428A86BB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951465-ECCB-49C3-B97B-CEBA28F78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6A4053-3E75-4905-83BD-B7A1E8A98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522CEF-B572-4984-A0DD-38B38EDF9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82042C-F491-48F9-9175-C9A433847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5A0329-6072-4B8A-927B-88C900E91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7D0AF-CF5D-4A82-BFEE-9C9EC1BBE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5E016-7BB1-4BA0-AD44-DB715050C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05214323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收费站对账平台分析报告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收费站对账平台概述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收费站对账平台数据解析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收费站对账平台应用案例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收费站对账平台未来展望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分析收费站对账平台的功能和性能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评估平台的优点和不足之处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提出改进建议，提高平台的效率和准确性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随着交通行业的快速发展，收费站数量不断增加，对账工作量也随之增大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传统的人工对账方式效率低下，容易出错，难以满足大规模收费站的管理需求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为了提高对账效率和准确性，收费站对账平台应运而生，成为行业关注的焦点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收费站对账平台概述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该平台集成了数据采集、处理、存储、查询和报表生成等功能，为收费站管理者提供全面的数据支持。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平台采用先进的技术架构和数据处理算法，确保数据处理的效率和准确性。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2304" r="1230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956" r="295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收费站对账平台是一个用于管理收费站交易数据的系统，通过对账功能确保交易记录的一致性和准确性。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实时采集收费站交易数据，包括车辆通行记录、缴费记录等。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对采集的数据进行清洗、分类、转换等处理，为后续分析提供准确的数据基础。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采用高性能的数据库管理系统，存储海量的交易数据，确保数据的安全性和可靠性。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数据查询与报表生成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提供灵活的数据查询功能和报表生成工具，方便用户快速获取所需数据和报表。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数据处理速度快，能够实时处理大量交易数据；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数据准确性高，通过先进的数据处理算法确保数据准确性；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平台优势与不足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用户界面友好，易于操作和管理；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提供全面的数据支持，满足收费站管理者的多种需求。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平台优势与不足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不足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技术难度较大，需要专业的技术团队进行开发和维护；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成本较高，需要投入大量资金进行平台建设和维护；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对网络稳定性要求较高，一旦网络出现故障会影响数据传输和处理。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平台优势与不足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收费站对账平台数据解析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采集方式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收费站对账平台的数据主要来源于收费站的日常交易记录，包括车辆通行费、缴费记录等。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数据通过收费站的系统接口实时传输至对账平台，确保数据的实时性和准确性。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数据来源与采集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https://d.book118.com/986052143233010050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2024-09-16T10:55:56.512</cp:lastPrinted>
  <dcterms:created xsi:type="dcterms:W3CDTF">2024-09-16T02:55:56Z</dcterms:created>
  <dcterms:modified xsi:type="dcterms:W3CDTF">2024-09-16T02:55:58Z</dcterms:modified>
</cp:coreProperties>
</file>