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C6A912-0531-4F7F-B273-10054DD921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E5CC1E-A151-4332-AD66-1072821B94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F9342E-0F17-45CC-87A7-71640049F2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A63E8B-AEE7-422E-91AF-43E101AB5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CF0A14-AABF-4441-8618-26FA56E4D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75AABC-0D1A-488D-B7E6-EFE44DD71D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097A01-5937-4835-9843-5BAEB02CC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6C5797-42B6-42F2-A722-BB260CFF1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C152FD-7FD0-43FF-83E2-6E03ED4D0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74CB51-812D-4341-B478-98CC5DC19A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59967B-34D1-4989-AEC9-4146A0AFB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605304024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援疆年度计划书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援疆工作现状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援疆年度计划目标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援疆工作重点任务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援疆工作保障措施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援疆工作成效评估与反馈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021" r="3402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国家为了促进新疆地区的经济和社会发展，制定了一系列的援疆计划。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新疆地区位于中国西北部，拥有丰富的历史文化和自然资源，但也面临一些发展挑战。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促进新疆地区的经济和社会发展，提高人民生活水平。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加强民族团结，维护国家统一。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通过援疆计划的实施，推动新疆地区的可持续发展和长治久安。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22625" r="2262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援疆工作现状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援疆政策实施情况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近年来，国家不断加大对新疆地区的援助力度，通过一系列政策措施，推动新疆的经济和社会发展。这些政策包括财政转移支付、基础设施建设、教育医疗支援等。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援疆项目进展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目前，多个援疆项目正在稳步推进中，涉及民生改善、产业发展、教育医疗等多个领域。这些项目的实施，极大地改善了当地人民的生活条件，促进了新疆的经济发展。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当前援疆工作情况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经济发展不平衡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尽管国家对新疆的援助力度不断加大，但由于历史和地理等原因，新疆与内地的经济发展水平仍存在较大差距。如何进一步缩小这一差距，是当前面临的重要问题。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民族团结与宗教问题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新疆是一个多民族聚居的地区，民族团结和宗教问题是影响社会稳定的重要因素。在援疆工作中，如何妥善处理这些问题，维护社会稳定，是另一个需要重视的挑战。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人才和技术缺乏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新疆地区的经济和社会发展，需要大量的专业人才和技术支持。然而，目前新疆的人才和技术储备相对不足，这在一定程度上制约了当地的发展速度。因此，引进人才和技术，是当前援疆工作的重要任务之一。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存在的问题和挑战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援疆年度计划目标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加强民族团结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通过援疆计划，加强汉族和少数民族之间的交流与合作，促进民族团结和地区稳定。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深化改革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支持新疆地区深化改革，推进市场化进程，提高经济活力和竞争力。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促进新疆地区经济社会发展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通过援助项目和资金支持，推动新疆地区经济、社会和文化发展，提高人民生活水平。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总体目标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社会事业发展目标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加强教育、卫生、文化等社会事业建设，提高公共服务水平，改善民生条件。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深化改革目标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支持新疆地区深化国有企业改革、市场体系改革等，推动经济体制改革创新，提高市场化程度。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民族团结目标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开展多种形式的民族交流活动，加强民族团结教育，增进各民族之间的相互了解和信任。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经济发展目标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通过投资基础设施建设、发展特色产业、扶持中小企业等措施，促进新疆地区经济发展，提高就业率。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具体目标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援疆工作重点任务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公路建设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计划修建或改扩建若干条公路，提高疆内交通网络覆盖率。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铁路建设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推进铁路建设项目，加强疆内铁路网建设，提高铁路运输能力。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通讯设施建设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加强通讯基础设施建设，提高疆内通讯网络覆盖率和通讯质量。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基础设施建设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组织疆内教师参加各类培训，提高教师教育教学水平。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教师培训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支持疆内高校加强学科建设，提高学科整体水平。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学科建设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设立奖学金计划，鼓励疆内学生积极参加高等教育。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奖学金计划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教育支援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支持疆内医院加强基础设施建设，提高医疗服务水平。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医疗设施建设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组织疆内医疗人员参加各类培训，提高医疗技术水平。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医疗人才培养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实施医疗援助计划，为疆内贫困地区提供免费医疗服务。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医疗援助计划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医疗卫生支援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https://d.book118.com/986053040242010045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2024-09-14T23:51:48.476</cp:lastPrinted>
  <dcterms:created xsi:type="dcterms:W3CDTF">2024-09-14T15:51:48Z</dcterms:created>
  <dcterms:modified xsi:type="dcterms:W3CDTF">2024-09-14T15:51:50Z</dcterms:modified>
</cp:coreProperties>
</file>