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86C8A-5A51-4182-8750-3ED1C04A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8933-4F04-4777-8450-31E88CC3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16EA-A9BB-4070-8843-E62AE7BB2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6583B-5F6F-4A72-AF0B-E760EB190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4AB1B-D9F7-4B7C-B38E-E9B0C6A5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B1EF4-AFBA-4590-A44E-B5C8D44B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106ED-5258-4D39-9C2C-54BF73AA3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D051A-D64E-433A-A3E7-4A9A551D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A5485-A727-4DEA-9A0F-3F2E379A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9D5EC-31C6-476A-9F19-D704852B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2B895-1503-4737-A82D-B2613AC6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54225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安全教育案例培训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通过案例培训，使员工深刻认识到安全的重要性，提高安全防范意识，减少事故发生的可能性。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安全教育案例培训强调预防为主，通过分析事故案例，找出事故发生的原因和规律，制定相应的预防措施。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55" b="9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通过对典型事故案例的分析，总结事故发生的教训和经验，提出相应的预防措施和改进建议。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通过案例培训，提高员工对安全隐患的敏感性和排查能力，及时发现和治理各类安全隐患。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安全事故的预防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安全理念的形成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通过安全教育案例培训，形成企业的安全理念和安全价值观，使员工在思想上真正认同和重视安全。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安全氛围的营造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通过培训活动，营造关注安全、关爱生命的氛围，增强员工的安全感和归属感。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安全文化的建设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安全事故案例分析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总结词：火灾事故案例是安全教育的重要内容，通过分析火灾事故案例，可以了解火灾发生的原因、过程和后果，提高安全意识和应对火灾的能力。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火灾事故案例包括住宅火灾、公共场所火灾、工业火灾等不同类型，这些案例揭示了火灾发生的原因，如电线短路、燃气泄漏、人为纵火等。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分析火灾事故案例可以帮助人们了解火灾的危害和后果，包括财产损失、人员伤亡和社会影响等。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通过分析火灾事故案例，可以总结出预防火灾的措施和应对火灾的正确方法，如火场逃生、灭火器的使用等。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火灾事故案例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总结词：交通事故案例是安全教育的重要内容，通过分析交通事故案例，可以了解交通事故发生的原因、过程和后果，提高交通安全意识和遵守交通规则的自觉性。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交通事故案例包括道路交通事故、铁路交通事故、水上交通事故等不同类型，这些案例揭示了交通事故发生的原因，如超速、酒驾、违规变道等。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分析交通事故案例可以帮助人们了解交通安全的危害和后果，包括人员伤亡、财产损失和社会影响等。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通过分析交通事故案例，可以总结出预防交通事故的措施和应对交通事故的正确方法，如保持车距、佩戴安全带等。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交通事故案例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总结词：生产事故案例是安全教育的重要内容，通过分析生产事故案例，可以了解生产过程中存在的安全隐患和风险点，提高生产安全意识和应对生产事故的能力。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生产事故案例包括化工生产事故、机械加工事故、矿山事故等不同类型，这些案例揭示了生产过程中存在的安全隐患和风险点。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分析生产事故案例可以帮助人们了解生产安全的危害和后果，包括设备损坏、环境污染和社会影响等。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通过分析生产事故案例，可以总结出预防生产事故的措施和应对生产事故的正确方法，如加强设备维护、提高员工安全意识等。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生产事故案例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总结词：自然灾害案例是安全教育的重要内容，通过分析自然灾害案例，可以了解自然灾害发生的原因、过程和后果，提高应对自然灾害的能力和自我保护意识。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自然灾害案例包括地震、洪水、台风等不同类型，这些案例揭示了自然灾害发生的原因和过程。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分析自然灾害案例可以帮助人们了解自然灾害的危害和后果，包括人员伤亡、财产损失和社会影响等。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通过分析自然灾害案例，可以总结出应对自然灾害的正确方法，如地震逃生、洪水自救等。同时也可以提高人们的自我保护意识，加强自我防范措施。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制定火灾应急预案，并进行演练，提高员工应对火灾的能力。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严禁在禁烟区域吸烟，并设置明显的禁烟标识。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总结词：了解火灾的危害、掌握灭火方法、提高防火意识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定期进行消防安全检查，确保消防设施完好有效。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开展消防安全培训，提高员工防火意识和灭火技能。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https://d.book118.com/986054225100010041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2024-09-08T04:54:31.531</cp:lastPrinted>
  <dcterms:created xsi:type="dcterms:W3CDTF">2024-09-07T20:54:31Z</dcterms:created>
  <dcterms:modified xsi:type="dcterms:W3CDTF">2024-09-07T20:54:33Z</dcterms:modified>
</cp:coreProperties>
</file>