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1D17-EABD-4526-922F-13ED79EB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E4188-90BA-47BE-B7CF-1C3D66AE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9E79A-2334-43D8-918B-113CDD80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B2C49-CA87-4F47-9379-F177653A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50D79-B2E1-4C30-860C-453349D5D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CE9EB-D75D-43B0-9985-6DFA665F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4C4BD-4B3A-4A12-A7EA-5748C7707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7A7FC-5B0E-43BA-B54A-FE30E65E2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9CABB-238C-449D-9495-0B2AC4A1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685EB-16AE-4F4B-9E33-C9C680390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10E82-3FE7-4C56-8497-3F300760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5500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项目后评价基本概念与意义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项目后评价内容与指标体系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项目后评价实施流程与步骤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项目后评价结果反馈与应用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项目后评价存在问题及改进建议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项目后评价定义及作用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项目后评价是在项目完成并投入运营一段时间后，对项目的前期准备、实施过程、运营情况及其影响效果进行全面的、系统的、客观的分析和评价。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项目后评价的主要作用包括检验项目决策的正确性、评估项目实施的效果、总结经验教训、提供反馈信息以改进未来项目的决策和管理。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项目前评估是在项目决策前对项目进行的预测和评估，主要关注项目的可行性、风险及预期效益。项目后评价则是对已实施项目的实际效果进行评价，验证前评估的准确性和有效性。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与项目前评估的关系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项目中评估是在项目实施过程中对项目进行的阶段性评估，旨在及时发现问题并采取相应措施。项目后评价则是对项目整体实施效果的全面评价，涵盖了项目的全过程。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与项目中评估的关系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与项目前评估、中评估关系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通过项目后评价，可以总结经验教训，发现投资决策过程中的不足和问题，为未来项目的投资决策提供改进方向和参考依据。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提高投资决策水平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项目后评价可以全面评估项目的经济效益、社会效益和环境效益，为投资者提供有关项目投资回报的详细信息，有助于投资者优化投资策略，提高投资效益。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提高投资效益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提高投资决策水平和投资效益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项目后评价内容与指标体系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项目目标实现情况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评估项目实际完成情况与预期目标的符合程度，包括项目范围、进度、成本和质量等方面。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目标偏差分析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分析项目目标实现过程中出现的偏差及其原因，提出改进措施。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项目目标实现程度评价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评估项目对环境保护和可持续发展的作用，如减少污染、节约资源、保护生态等。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评估项目对经济发展的贡献，如增加就业、促进产业升级、提高财政收入等。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评估项目对社会发展的影响，如改善民生、提高社会福利、促进公平等。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项目效益评价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项目影响范围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评估项目对相关领域或行业的影响范围及程度，包括直接和间接影响。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项目影响机制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分析项目产生影响的方式和途径，如技术扩散、市场竞争、政策调整等。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项目影响评价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评估项目在长期发展中的可持续性，包括经济、社会和环境方面的可持续性。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项目后续发展建议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提出项目后续发展的建议，如加强技术创新、拓展市场渠道、完善政策体系等。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项目可持续性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项目持续性评价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项目后评价方法与技术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对比分析法定义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通过对比项目实际完成情况与预期目标、计划、标准等之间的差异，分析项目执行过程中的问题和原因。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包括项目投入、产出、效益、效率、影响等方面的对比。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可采用定量和定性分析方法，如统计分析、趋势分析、专家评分等。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40" b="1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逻辑框架法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逻辑框架法定义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一种系统性的项目分析和评价方法，通过构建项目逻辑框架，明确项目目标、因果关系和关键因素，对项目进行全面、客观的评价。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逻辑框架构建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包括明确项目目标、识别项目关键因素、构建项目逻辑框架图等步骤。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逻辑框架法应用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可用于项目前期评估、中期检查和后期评价，帮助决策者了解项目实际情况，发现潜在问题，提出改进措施。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https://d.book118.com/986055003004010054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2024-09-20T23:23:05.275</cp:lastPrinted>
  <dcterms:created xsi:type="dcterms:W3CDTF">2024-09-20T15:23:05Z</dcterms:created>
  <dcterms:modified xsi:type="dcterms:W3CDTF">2024-09-20T15:23:07Z</dcterms:modified>
</cp:coreProperties>
</file>