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CF824B4-D863-4E7A-ADB3-9247E817431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76678-8F2E-4528-8789-120F6F11E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B4CDF-26B2-4D4E-8F38-8CF8C6E4F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23A56-69E6-4E71-87C5-631D2005D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C86F9-275A-4410-AED2-A7F8F400D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389D42-DA82-47C2-B517-809D099D5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E57EDC-EFBA-4DD5-9227-84A4C768B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ADC259-365B-473D-8911-117D1455E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E4C4D-29F1-422F-B466-0E326F33B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52D276-7920-4664-8C41-83E518433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47607-DFCA-42D7-A954-66307A4F8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42F16-203A-4491-98AD-4E0731DFD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992941B-0CC8-47A4-98CC-094CDECA215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FD5ED28-5CAA-4942-9B96-442B7F84BF4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0012514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打印技术在汽车制造业的前景展望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打印技术在汽车设计中的应用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打印技术在汽车生产中的应用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打印技术在汽车销售中的应用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打印技术在汽车行业中的挑战和机遇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打印技术是一种快速制造技术，通过逐层堆叠材料来实现物体的制造。随着技术的不断发展，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打印已经在各个领域得到广泛应用，包括汽车制造业。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将数字模型分层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数字模型切片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按层堆叠材料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逐层打印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常见的材料有塑料、金属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定制零部件制造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根据需求定制汽车零部件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灵活性与效率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提高汽车制造的灵活性和效率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打印技术在汽车制造业的应用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原型制造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用于快速制作汽车零部件原型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不断推动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打印技术发展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技术创新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未来汽车可能实现定制化生产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定制化生产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在汽车制造业应用越来越广泛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广泛应用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通过本章内容的介绍，我们可以看到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打印技术在汽车制造业的前景展望。随着技术的不断发展和应用，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打印有望成为汽车制造的重要工具，为汽车制造带来更多可能性。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打印技术在汽车设计中的应用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汽车外观设计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打印技术可以帮助设计师实现更加复杂和独特的汽车外观设计，使汽车更具个性化。通过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打印，设计师可以实现之前无法想象的外观造型，为汽车注入更多创新和个性。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内饰设计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满足不同消费者的需求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定制化制造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通过创新设计提升舒适度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提升乘坐体验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添加更多实用功能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增加功能性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零部件设计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根据汽车制造商的特定需求定制零部件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定制需求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打印技术制造的零部件表现出色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提高性能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增加安全性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打印制造更坚固的车身部件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提高汽车的整体安全性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降低生产成本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打印技术，可以简化车身结构设计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减少材料浪费和生产时间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支持定制需求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根据用户需求定制车身结构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提升汽车个性化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车身结构设计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轻量化设计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打印技术可以实现更轻量化的车身结构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减轻汽车整体重量，提高燃油效率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综上所述，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打印技术在汽车制造业中具有重要意义。从外观设计到零部件制造，再到车身结构设计，都展示了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打印技术的巨大潜力和发展空间。未来，随着技术的不断进步和应用的深入，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打印必将成为汽车制造业的重要支柱之一。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打印技术在汽车生产中的应用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汽车零部件制造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打印技术可以节约制造车辆零部件所需的材料成本。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减少生产成本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为汽车制造商提供定制化零部件的生产解决方案，满足个性化需求。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定制化生产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打印可以在短时间内制造出复杂的汽车零部件，提高生产效率。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车身组件制造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打印技术可以实现车身组件的个性化生产，使汽车在外观和功能上更具个性化特点，满足消费者多样化需求。此外，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打印可以大幅降低制造成本，提高生产效率。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新能源汽车部件制造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通过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打印技术，可以快速打印新能源汽车所需部件，加快生产速度。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提升生产效率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打印技术的应用促进新能源汽车部件设计创新，推动整个行业技术发展。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推动创新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定制化生产和材料精准利用，减少不必要的资源浪费，符合节能环保理念。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减少资源浪费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打印技术制造维修部件，降低采购成本。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可以实现定制化零部件生产，减少库存积压。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提高可靠性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打印技术可以根据实际需求制造零部件，提高汽车维修的可靠性。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保证维修部件的匹配度和性能要求。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车辆维修维护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快速替换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打印技术可以在短时间内制造需要维修的汽车零部件，快速替换损坏部件。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有效缩短维修周期，提高维修效率。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https://d.book118.com/986100125143010103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3D打印技术在汽车制造业的前景展望</vt:lpstr>
      <vt:lpstr>目录</vt:lpstr>
      <vt:lpstr>第1章 简介</vt:lpstr>
      <vt:lpstr> </vt:lpstr>
      <vt:lpstr>3D打印技术原理</vt:lpstr>
      <vt:lpstr>3D打印技术在汽车制造业的应用</vt:lpstr>
      <vt:lpstr>3D打印技术的发展趋势</vt:lpstr>
      <vt:lpstr>结语</vt:lpstr>
      <vt:lpstr>第2章 3D打印技术在汽车设计中的应用</vt:lpstr>
      <vt:lpstr> </vt:lpstr>
      <vt:lpstr>内饰设计</vt:lpstr>
      <vt:lpstr>零部件设计</vt:lpstr>
      <vt:lpstr>车身结构设计</vt:lpstr>
      <vt:lpstr>结语</vt:lpstr>
      <vt:lpstr>第3章 3D打印技术在汽车生产中的应用</vt:lpstr>
      <vt:lpstr>汽车零部件制造</vt:lpstr>
      <vt:lpstr> </vt:lpstr>
      <vt:lpstr>新能源汽车部件制造</vt:lpstr>
      <vt:lpstr>车辆维修维护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2024-09-28T23:22:38.346</cp:lastPrinted>
  <dcterms:created xsi:type="dcterms:W3CDTF">2024-09-28T15:22:38Z</dcterms:created>
  <dcterms:modified xsi:type="dcterms:W3CDTF">2024-09-28T15:22:40Z</dcterms:modified>
</cp:coreProperties>
</file>