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4F3D5-794F-4EB6-A02E-D9EEAAA72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9A06B-2F96-4AED-A292-31F858A4F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C24B2-14EB-419C-8ED5-E91773133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8BB55-E351-4AA4-AB01-A36C29122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9FACE1-91F2-4194-9283-249729C74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7B554-7FA4-496F-BB4F-AF31CC5C8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38ABF9-DFF7-422B-BA36-14D596DBD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2E463-8E9F-4C2B-9F98-405C540CA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AD314-DB66-4E23-A7AC-1C1965768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A80C7-78B8-4DD7-8DE0-1104533AF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A4E74B-67C4-4AF7-8EE3-A5700DA0F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9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3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4.jpeg" /><Relationship Id="rId4" Type="http://schemas.openxmlformats.org/officeDocument/2006/relationships/image" Target="../media/image5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8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0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0013113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审方工作中注意事项及知识点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审方工作基本概念与重要性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审方前准备工作与流程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审方过程中注意事项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知识点：药物相互作用与配伍禁忌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知识点：特殊人群用药注意事项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知识点：不良反应监测与报告制度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持续改进策略与培训需求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审方工作基本概念与重要性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审方工作定义及目的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审方的目的是确保患者用药安全、有效、经济，防止不合理用药和药源性疾病的发生。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审方是指药师对医师开具的处方进行全面的审核，包括处方的用药适宜性、药物的相互作用、剂量、用法等方面。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审方在医疗流程中地位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审方是医疗流程中的重要环节，是药师职责的核心部分。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审方工作对于保障患者用药安全、提高医疗质量具有重要意义。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《药品管理法》、《处方管理办法》等法律法规对审方工作提出了明确要求。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药师必须依法对处方进行审核，确保处方的合法性、规范性和适宜性。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法律法规对审方要求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提高审方质量有助于促进合理用药，提高医疗质量，降低医疗成本。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提高审方质量有助于提升药师的专业素养和综合能力，增强药师在医疗团队中的地位和作用。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提高审方质量有助于减少用药错误和药源性疾病的发生，保障患者用药安全。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提高审方质量意义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审方前准备工作与流程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确定审方工作的具体任务，例如审查处方的合法性、规范性、合理性等。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明确审方工作的目标，如确保患者用药安全、有效、经济等。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对审方人员进行任务和目标的教育和培训，确保其充分理解和掌握。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明确审方任务和目标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收集并整理与审方相关的药品信息资料，如药品说明书、药典、药物相互作用资料等。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对药品信息资料进行深入学习和研究，掌握药品的适应症、用法用量、不良反应、禁忌等关键信息。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建立药品信息资料库，方便审方人员随时查询和使用。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熟悉相关药品信息资料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与医生、药师、护士等相关人员建立有效的沟通渠道和机制，确保审方工作的顺利进行。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定期召开审方工作会议，讨论审方过程中遇到的问题和困难，共同寻求解决方案。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建立审方工作反馈机制，及时将审方结果和建议反馈给相关人员，促进其改进和提高。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建立有效沟通渠道和机制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根据审方任务和目标，制定详细的审方计划和时间表。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合理安排审方人员的工作时间和任务量，确保审方工作的质量和效率。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对审方计划和时间表进行动态调整和优化，以适应实际工作的需要。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制定详细审方计划和时间表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审方过程中注意事项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严格遵守审方原则和标准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遵循国家法律法规、行业规范以及医疗机构的内部规定。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确保审方过程符合伦理道德要求，保护患者隐私和信息安全。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遵循医学科学原则，以患者为中心，提供安全、有效、经济的药品治疗方案。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关注药品的给药途径、频次和疗程，确保患者正确使用药品。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仔细核对药品名称，避免使用不当或易混淆的药品。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确认药品剂量、用法与医嘱一致，特别注意老年人、儿童等特殊人群的用药剂量。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4762" b="4762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关注药品名称、剂量、用法等关键信息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994886" y="3540384"/>
            <a:ext cx="1181195" cy="118119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5" name="Freeform 5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5506450" y="3540384"/>
            <a:ext cx="1179100" cy="11811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9" name="Freeform 9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9978243" y="3540384"/>
            <a:ext cx="1179100" cy="1181195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4" name="Freeform 14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9" name="Picture 19"/>
          <p:cNvPicPr>
            <a:picLocks noChangeAspect="1"/>
          </p:cNvPicPr>
          <p:nvPr/>
        </p:nvPicPr>
        <p:blipFill>
          <a:blip r:embed="rId2"/>
          <a:srcRect t="16519" b="16519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3"/>
          <a:srcRect t="6184" b="6184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4"/>
          <a:srcRect t="16519" b="16519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2" name="TextBox 22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警惕药品相互作用和不良反应的风险，及时调整药品治疗方案。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对于高风险药品，如麻醉药品、精神药品等，需特别关注其使用和管理要求。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关注患者过敏史、用药史和禁忌症等信息，避免使用不当药品。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识别并处理潜在风险点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在审方过程中保持客观公正的态度，不受任何外部因素的影响。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遵循利益冲突回避原则，避免与药品供应商、生产商等存在利益关联的情况。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对于审方结果和意见，应提供充分的依据和解释，确保审方工作的透明度和可信度。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保持客观公正态度，避免利益冲突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知识点：药物相互作用与配伍禁忌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影响药物的吸收、分布、代谢和排泄，导致血药浓度变化，进而影响疗效。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药动学相互作用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药效学相互作用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化学相互作用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药物间作用于同一受体或产生协同、拮抗等作用，改变原有药物的药理效应。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药物在体外或体内发生化学反应，如沉淀、分解、氧化还原等，导致药效降低或产生有毒物质。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药物相互作用类型及影响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https://d.book118.com/986100131131010045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2024-09-14T07:58:50.330</cp:lastPrinted>
  <dcterms:created xsi:type="dcterms:W3CDTF">2024-09-13T23:58:50Z</dcterms:created>
  <dcterms:modified xsi:type="dcterms:W3CDTF">2024-09-13T23:58:52Z</dcterms:modified>
</cp:coreProperties>
</file>