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280C1-E46B-4C58-A331-9A6BECD99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849091-AE0E-4307-B0F5-2054FCB18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A2186D-285F-49F8-A9A2-7FEDDFCC1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AB8A95-F1BC-4641-844C-625F7B312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3832DF-1F71-46B0-B142-2E98C01F0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D0C1EA-2F44-467B-970C-B2C9C2575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B90462-11BB-4E02-A98E-717325242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F01A15-12FC-4389-A6B6-9BAB39FAC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69F54B-84CD-4B52-8BA1-5C7C05E65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2DE8A-B665-4919-B0F7-73ECBBF9E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9C84D9-7B14-4601-A245-2357FF629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101232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脑疝的护理\n## 1.脑疝的基本概念与病因\n### 1.1脑疝的定义与分类\n### 1.2脑疝的发病原因及危险因素\n### 1.3脑疝的病理生理机制\n## 2.脑疝的临床表现与诊断\n### 2.1脑疝的临床症状与体征\n### 2.2脑疝的影像学检查方法\n### 2.3脑疝的诊断与鉴别诊断\n## 3.脑疝的治疗方法\n### 3.1脑疝的保守治疗方法\n### 3.2脑疝的外科治疗方法\n### 3.3脑疝治疗后的康复与康复治疗\n## 4.脑疝的护理原则与方法\n### 4.1脑疝患者的护理评估与分级\n### 4.2脑疝患者的护理措施与实施\n### 4.3脑疝患者的心理护理与康复指导\n## 5.脑疝的预防与健康教育\n### 5.1脑疝的预防措施与方法\n### 5.2脑疝的健康教育与生活方式指导\n### 5.3脑疝患者的家庭护理与社区支持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脑疝的护理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脑疝的基本概念与病因</a:t>
            </a:r>
            <a:endParaRPr/>
          </a:p>
        </p:txBody>
      </p:sp>
      <p:sp>
        <p:nvSpPr>
          <p:cNvPr id="12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脑疝的定义与分类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脑疝的定义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脑疝是指颅内某一部分的脑组织因颅内压力增高，使其从生理位置移位至异常位置的病症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脑疝是一种严重的神经系统疾病，需要及时治疗和护理</a:t>
                </a:r>
                <a:endParaRPr/>
              </a:p>
            </p:txBody>
          </p:sp>
          <p:pic>
            <p:nvPicPr>
              <p:cNvPr id="1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脑疝的分类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根据脑疝的部位不同，可分为大脑疝和小脑疝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根据脑疝的严重程度不同，可分为轻度脑疝和重度脑疝</a:t>
                </a:r>
                <a:endParaRPr/>
              </a:p>
            </p:txBody>
          </p:sp>
          <p:pic>
            <p:nvPicPr>
              <p:cNvPr id="1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脑疝的发病原因</a:t>
                </a:r>
                <a:endParaRPr/>
              </a:p>
            </p:txBody>
          </p:sp>
          <p:sp>
            <p:nvSpPr>
              <p:cNvPr id="1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脑肿瘤、脑出血、脑外伤等颅内疾病是脑疝的主要发病原因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颅内压力增高，如脑水肿、脑积水等，是脑疝发生的重要诱因</a:t>
                </a:r>
                <a:endParaRPr/>
              </a:p>
            </p:txBody>
          </p:sp>
          <p:sp>
            <p:nvSpPr>
              <p:cNvPr id="18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脑疝的危险因素</a:t>
                </a:r>
                <a:endParaRPr/>
              </a:p>
            </p:txBody>
          </p:sp>
          <p:sp>
            <p:nvSpPr>
              <p:cNvPr id="18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年龄：年龄越大，脑疝的发生风险越高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性别：男性比女性更容易发生脑疝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遗传因素：有家族脑疝史的人更容易发生脑疝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慢性疾病：如高血压、糖尿病、肾病等，会增加脑疝的发生风险</a:t>
                </a:r>
                <a:endParaRPr/>
              </a:p>
            </p:txBody>
          </p:sp>
          <p:sp>
            <p:nvSpPr>
              <p:cNvPr id="19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脑疝的发病原因及危险因素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脑疝的病理生理机制</a:t>
                </a:r>
                <a:endParaRPr/>
              </a:p>
            </p:txBody>
          </p:sp>
          <p:sp>
            <p:nvSpPr>
              <p:cNvPr id="2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颅内压力增高：颅内疾病导致脑组织水肿、出血等，使颅内压力增高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脑组织移位：颅内压力增高使脑组织从生理位置移位至异常位置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脑疝形成：脑组织移位超过一定限度，形成脑疝</a:t>
                </a:r>
                <a:endParaRPr/>
              </a:p>
            </p:txBody>
          </p:sp>
          <p:sp>
            <p:nvSpPr>
              <p:cNvPr id="2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脑疝的病理改变</a:t>
                </a:r>
                <a:endParaRPr/>
              </a:p>
            </p:txBody>
          </p:sp>
          <p:sp>
            <p:nvSpPr>
              <p:cNvPr id="2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脑组织缺血缺氧：脑疝导致脑组织供血不足，发生缺血缺氧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脑细胞水肿：颅内压力增高导致脑细胞水肿，进一步加重颅内压力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脑神经功能损害：脑疝压迫脑神经，导致神经功能损害</a:t>
                </a:r>
                <a:endParaRPr/>
              </a:p>
            </p:txBody>
          </p:sp>
          <p:sp>
            <p:nvSpPr>
              <p:cNvPr id="2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脑疝的病理生理机制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脑疝的临床表现与诊断</a:t>
            </a:r>
            <a:endParaRPr/>
          </a:p>
        </p:txBody>
      </p:sp>
      <p:sp>
        <p:nvSpPr>
          <p:cNvPr id="21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脑疝的临床症状</a:t>
                </a:r>
                <a:endParaRPr/>
              </a:p>
            </p:txBody>
          </p:sp>
          <p:sp>
            <p:nvSpPr>
              <p:cNvPr id="2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剧烈头痛：头痛剧烈，难以忍受，常为脑疝的首发症状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恶心呕吐：颅内压力增高刺激呕吐中枢，出现恶心呕吐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意识障碍：脑疝导致脑功能障碍，出现意识障碍，如昏迷、谵妄等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瞳孔改变：脑疝压迫动眼神经，出现瞳孔大小不等、对光反射消失等</a:t>
                </a:r>
                <a:endParaRPr/>
              </a:p>
            </p:txBody>
          </p:sp>
          <p:sp>
            <p:nvSpPr>
              <p:cNvPr id="22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脑疝的体征</a:t>
                </a:r>
                <a:endParaRPr/>
              </a:p>
            </p:txBody>
          </p:sp>
          <p:sp>
            <p:nvSpPr>
              <p:cNvPr id="2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颈项强直：脑疝压迫颈神经根，出现颈项强直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布鲁津斯基征阳性：脑疝压迫锥体束，出现下肢肌力减弱、反射消失等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克尼格征阳性：脑疝压迫脑干，出现眼球震颤、共济失调等</a:t>
                </a:r>
                <a:endParaRPr/>
              </a:p>
            </p:txBody>
          </p:sp>
          <p:sp>
            <p:nvSpPr>
              <p:cNvPr id="22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脑疝的临床症状与体征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36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37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38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颅脑CT检查</a:t>
                </a:r>
                <a:endParaRPr/>
              </a:p>
            </p:txBody>
          </p:sp>
          <p:sp>
            <p:nvSpPr>
              <p:cNvPr id="24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了解脑疝的部位、范围、程度等情况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对脑疝的诊断具有重要作用</a:t>
                </a:r>
                <a:endParaRPr/>
              </a:p>
            </p:txBody>
          </p:sp>
        </p:grpSp>
        <p:grpSp>
          <p:nvGrpSpPr>
            <p:cNvPr id="241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42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颅脑MRI检查</a:t>
                </a:r>
                <a:endParaRPr/>
              </a:p>
            </p:txBody>
          </p:sp>
          <p:sp>
            <p:nvSpPr>
              <p:cNvPr id="24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更清晰地显示脑疝及周围脑组织的病变情况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对脑疝的诊断和鉴别诊断具有更高的价值</a:t>
                </a:r>
                <a:endParaRPr/>
              </a:p>
            </p:txBody>
          </p:sp>
        </p:grpSp>
        <p:grpSp>
          <p:nvGrpSpPr>
            <p:cNvPr id="245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46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颅脑血管造影检查</a:t>
                </a:r>
                <a:endParaRPr/>
              </a:p>
            </p:txBody>
          </p:sp>
          <p:sp>
            <p:nvSpPr>
              <p:cNvPr id="24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了解脑疝患者的脑血管情况，指导治疗方案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对脑疝的病因诊断具有重要意义</a:t>
                </a:r>
                <a:endParaRPr/>
              </a:p>
            </p:txBody>
          </p: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脑疝的影像学检查方法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脑疝的诊断与鉴别诊断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脑疝的诊断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根据患者的临床症状、体征和影像学检查结果，综合分析诊断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注意与颅内其他疾病进行鉴别诊断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脑疝的鉴别诊断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与颅内肿瘤、出血等病变进行鉴别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与颅内压增高的其他原因进行鉴别，如脑积水、脑炎等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脑疝的治疗方法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使用脱水剂，如甘露醇、呋塞米等，降低颅内压力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适当控制液体入量，减轻颅内压力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降低颅内压力</a:t>
                </a:r>
                <a:endParaRPr/>
              </a:p>
            </p:txBody>
          </p:sp>
        </p:grpSp>
        <p:grpSp>
          <p:nvGrpSpPr>
            <p:cNvPr id="1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使用血管扩张剂，如尼卡地平、妥拉苏林等，改善脑循环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保持呼吸道通畅，保证氧气供应</a:t>
                </a:r>
                <a:endParaRPr/>
              </a:p>
            </p:txBody>
          </p:sp>
          <p:sp>
            <p:nvSpPr>
              <p:cNvPr id="1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改善脑循环</a:t>
                </a:r>
                <a:endParaRPr/>
              </a:p>
            </p:txBody>
          </p:sp>
          <p:sp>
            <p:nvSpPr>
              <p:cNvPr id="2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密切观察病情，及时发现并处理并发症，如肺部感染、尿路感染等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加强营养支持，提高患者抵抗力</a:t>
                </a:r>
                <a:endParaRPr/>
              </a:p>
            </p:txBody>
          </p:sp>
          <p:sp>
            <p:nvSpPr>
              <p:cNvPr id="2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防治并发症</a:t>
                </a:r>
                <a:endParaRPr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脑疝的保守治疗方法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https://d.book118.com/986101232223010051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脑疝的护理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2024-09-17T21:36:54.923</cp:lastPrinted>
  <dcterms:created xsi:type="dcterms:W3CDTF">2024-09-17T13:36:54Z</dcterms:created>
  <dcterms:modified xsi:type="dcterms:W3CDTF">2024-09-17T13:36:56Z</dcterms:modified>
</cp:coreProperties>
</file>