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65193-5B78-4056-9436-93D9B05DE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26D41-07BA-45AD-A5D1-064109439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4530E-9044-4937-8FE9-F2B0073AB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0E497-9B67-4E56-8051-15A72D3FA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9AF817-1F24-41ED-91D9-2D0EF0C6C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8D79EE-CCBF-49A2-BFC3-E246148FF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552332-E364-4C0B-9AD3-E86C2679B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27E00-28D4-4C90-8221-105686C4A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F4571-9DAC-48DC-BDD7-E57AFEF5A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ABD66-8E38-48C9-8492-A52CA64D5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49DC9-1815-4CD9-9FC8-C4C9F1290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0204221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《转基因动物》课件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转基因动物的安全性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转基因动物的伦理问题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转基因动物概述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转基因动物在生命体内转入的是外源目的基因，而非自然存在的基因。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转基因动物技术是现代生物技术领域的重要分支，具有广泛的应用前景。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328" r="63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转基因动物是指通过基因工程技术将外源基因导入动物受精卵，并使其稳定遗传给后代的一类动物。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转基因动物的定义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1980年代初，科学家开始尝试将外源基因导入动物受精卵，开启了转基因动物的研究历程。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1990年代初，随着基因打靶技术的发展，科学家能够定向地改造动物基因组，使得转基因动物的制备更加精确和可控。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进入21世纪，随着CRISPR-Cas9等基因编辑技术的出现，转基因动物制备效率和质量得到了显著提升。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转基因动物的发展历程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药物生产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利用转基因动物作为生物反应器，生产具有重要价值的蛋白质药物和生物材料。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环境监测与治理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转基因动物可用于监测环境污染和评估治理效果，为环境保护提供有力支持。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生物育种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通过转基因技术改良动物品种，提高其生产性能、抗病能力和适应能力。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疾病模型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转基因动物可以用于研究人类遗传性疾病的发病机制和药物筛选，为疾病治疗提供新思路。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转基因动物的应用前景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转基因动物技术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基因克隆和转移技术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通过分子生物学技术，将目的基因从供体生物的细胞中提取并克隆到载体上，以便进行基因转移。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基因转移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将克隆的目的基因导入受体生物的细胞中，使其在受体生物体内表达。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在受精卵的早期发育阶段，将目的基因导入受精卵的特定位置，以实现基因的定点整合。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受精卵靶向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通过调节目的基因的表达水平，实现对转基因动物的表型和性状的调控。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基因表达调控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受精卵靶向技术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从早期胚胎中分离出的具有多向分化潜能的细胞，可以用于基因转移和细胞替代治疗。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基因打靶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通过同源重组技术，将目的基因导入胚胎干细胞的特定位点，实现基因的定点修饰。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胚胎干细胞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胚胎干细胞技术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11" b="45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通过分子生物学技术和遗传学分析方法，对转基因动物进行筛选和鉴定，确保转基因动物的准确性和可靠性。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对转基因动物进行表型检测，观察其生理、生化和行为等方面的变化，以评估转基因技术的效果和安全性。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转基因动物的筛选与鉴定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表型检测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转基因动物的安全性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https://d.book118.com/986102042213010033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2024-09-02T13:30:11.348</cp:lastPrinted>
  <dcterms:created xsi:type="dcterms:W3CDTF">2024-09-02T05:30:11Z</dcterms:created>
  <dcterms:modified xsi:type="dcterms:W3CDTF">2024-09-02T05:30:13Z</dcterms:modified>
</cp:coreProperties>
</file>