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37953-B1D4-4551-AB7F-A84F2D0CF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E4A7E-91B3-4D30-A42A-E379DB00F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A1587-7EB7-463E-9347-0EDA3671B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46942-C8B2-4C18-8203-5A7E21F2E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9F26BE-461B-432C-B06F-E6669E8A7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B29B02-999C-4355-B1D9-1B0D524CA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5A6C08-2067-4880-8D08-347EF1B59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86642-E4F9-41F5-80B5-6F7655801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6A9C0-AD77-4646-BB57-AE8BEDABC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F39E9-A96B-4A30-A191-A416A757A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0C35E-A2FA-4962-8CA1-D98076E94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0211324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新的烟雾病病人护理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新的烟雾病病人护理理念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新的烟雾病病人护理措施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新的烟雾病病人护理的挑战与展望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烟雾病概述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04" r="330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801" r="24801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045" r="260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烟雾病是一种罕见的脑血管疾病，以颈内动脉末端和大脑中动脉起始部狭窄或闭塞，脑底出现异常血管网为特征。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烟雾病通常在儿童或青壮年时期发病，且具有一定的家族聚集性。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650" b="156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烟雾病的具体病因尚不明确，可能与遗传、感染、免疫等因素有关。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烟雾病的病理机制主要是由于颈内动脉和大脑中动脉的狭窄或闭塞，导致脑底异常血管网的生成，这些异常血管网易破裂出血或形成血栓。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烟雾病的病因和病理机制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烟雾病的症状主要包括头痛、短暂性肢体麻木或无力、视力障碍等。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烟雾病的诊断主要依赖于影像学检查，如CT、MRI和脑血管造影等。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烟雾病可能引发脑出血、脑梗塞等严重并发症，影响患者的生命质量和生存期。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烟雾病的临床表现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新的烟雾病病人护理理念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护理工作应以病人的需求为出发点，关注病人的生理、心理和社会需求，提供个性化的护理服务。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病人需求为导向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在护理过程中，应尊重病人的自主权和选择权，与病人共同决策，提高病人的参与度和满意度。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尊重病人意愿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护理工作应关注病人的感受和体验，提供舒适、安全、温馨的护理环境，减轻病人的痛苦和焦虑。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关注病人体验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以病人为中心的护理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404" b="124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全面护理与个性化护理相结合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综合评估病人情况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对病人的病情、认知、情感、社会支持等方面进行全面评估，制定个性化的护理计划。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跨学科团队合作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加强跨学科的团队合作，包括医生、护士、康复师等，为病人提供全方位的护理服务。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动态调整护理方案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根据病人的病情变化和需求调整护理方案，及时应对病人的问题和变化。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为烟雾病病人提供康复训练和指导，促进病人的功能恢复和日常生活能力的提高。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健康教育与自我管理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加强烟雾病病人的健康教育和自我管理指导，提高病人的健康素养和自我保健能力。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通过有效的护理措施预防烟雾病病人常见的并发症，如肺部感染、下肢静脉血栓等。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预防与康复并重的护理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https://d.book118.com/986102113240010052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2024-09-19T13:27:07.157</cp:lastPrinted>
  <dcterms:created xsi:type="dcterms:W3CDTF">2024-09-19T05:27:07Z</dcterms:created>
  <dcterms:modified xsi:type="dcterms:W3CDTF">2024-09-19T05:27:09Z</dcterms:modified>
</cp:coreProperties>
</file>