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41D015-0212-41AC-9C96-F250BC9C06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7A1C6A-56AC-4B82-9B4F-BF5F583BE6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43CCE5-16AB-45E9-9FB7-5CBBC240BF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22D6B4-BA51-436C-AFB9-E036D08B94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20ACD33-168F-400F-B41C-B982C5F613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2A9F610-2CDC-4BFE-B66C-52BB139466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E8ABA0B-C302-4197-B60C-5D8EF84CC7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65C1DE-0430-45E5-8B28-598DA1CDBF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2F9E7A-EB88-4CE1-9021-A33C1BA80C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22C271-CC0D-4E5F-AD60-3EE3F87654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F4FDA4-E6D7-4D4E-8906-4C7D701FD1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6.jpeg" /><Relationship Id="rId4" Type="http://schemas.openxmlformats.org/officeDocument/2006/relationships/image" Target="../media/image27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8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6103103230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财务经理任务总结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工作职责与成果概述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财务报表编制及分析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预算管理及执行情况分析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成本控制与费用管理优化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投资决策支持与风险管理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税务筹划及合规性审查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未来发展规划与目标设定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工作职责与成果概述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负责制定和执行公司财务战略，确保公司资金的安全和有效利用，包括预算管理、成本控制、资本筹措等方面。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财务管理与规划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负责编制各类财务报表和财务分析，为公司决策层提供准确的财务信息和建议，协助公司进行决策。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财务报告与分析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负责公司税务事务的处理，确保公司税务合规，同时进行税务筹划，降低公司税负。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税务管理与筹划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建立健全公司内部控制体系，确保公司财务活动的合规性和有效性，防范财务风险。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内部控制与风险管理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岗位职责回顾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617" r="10617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6733" r="6733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成功完成公司年度预算的编制和执行，实现预算内支出控制，确保公司资金的有效利用。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准确及时地完成了各类财务报表的编制和财务分析工作，为公司决策提供了有力支持。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成功处理公司税务事务，确保公司税务合规，同时通过税务筹划降低了公司税负。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建立健全了公司内部控制体系，有效防范了财务风险，确保了公司财务活动的合规性和有效性。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本年度工作成果展示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与其他部门保持密切沟通与协作，确保财务信息在公司内部的准确传递和共享。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积极协调与外部的金融机构、税务机关等的关系，为公司争取了良好的外部环境。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42" b="42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在团队内部建立了良好的沟通机制和协作氛围，提高了团队整体的工作效率和凝聚力。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团队协作与沟通成果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财务报表编制及分析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确保公司资产数据准确无误，包括固定资产、流动资产、无形资产等。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资产清查与核实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对公司各项负债进行确认和计量，包括短期负债、长期负债等。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负债确认与计量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按照会计准则和公司要求，编制资产负债表，反映公司在某一特定日期的财务状况。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资产负债表编制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通过对资产负债表的分析，评估公司的偿债能力、资产运营效率等，为决策提供数据支持。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财务分析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资产负债表编制及分析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收入确认与计量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成本费用核算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利润表编制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财务分析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利润表编制及分析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8302" r="18302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对公司各项收入进行确认和计量，包括主营业务收入、其他业务收入等。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准确核算公司的各项成本费用，包括主营业务成本、期间费用等。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按照会计准则和公司要求，编制利润表，反映公司在一定会计期间的经营成果。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通过对利润表的分析，评估公司的盈利能力、成本控制能力等，为经营决策提供参考。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将公司的现金流入和流出按照经营、投资、筹资活动进行分类。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现金流入流出分类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现金流量表编制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财务分析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按照会计准则和公司要求，编制现金流量表，反映公司在一定会计期间的现金流入流出情况。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通过对现金流量表的分析，评估公司的现金流状况、支付能力等，为资金管理和投资决策提供依据。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现金流量表编制及分析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预算管理及执行情况分析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65" b="66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665" b="66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21034" r="2103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预算编制流程梳理与优化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预算编制流程梳理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对现有的预算编制流程进行全面梳理，包括预算目标设定、预算编制方法选择、预算编制周期确定等环节，确保流程清晰、合理。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预算编制方法优化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根据企业实际情况，选择合适的预算编制方法，如零基预算、增量预算等，提高预算的科学性和准确性。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预算编制周期调整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根据企业战略规划和市场环境变化，适时调整预算编制周期，确保预算与企业发展目标相匹配。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建立预算执行实时监控机制，定期收集和分析预算执行数据，及时发现预算执行过程中的问题。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6333" r="633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预算执行实时监控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根据预算执行情况和市场环境变化，制定预算调整策略，包括预算追加、预算调减等措施，确保预算与实际经营情况相符。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预算调整策略制定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000" r="14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对预算执行过程中出现的差异进行深入分析，找出原因并提出改进措施，为后续预算编制提供参考。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预算执行差异分析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预算执行监控与调整策略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333" r="15333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市场环境的变化可能导致企业实际经营情况与预算产生差异，如市场需求波动、原材料价格变动等。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市场环境变化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企业内部因素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预算编制方法局限性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其他不可预测因素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企业内部管理不善、生产效率低下等因素也可能导致实际经营情况与预算产生差异。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预算编制方法本身可能存在局限性，如增量预算法可能忽略新的业务机会或成本节约潜力等。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如自然灾害、政策变化等不可预测因素也可能导致实际经营情况与预算产生差异。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预算与实际差异原因分析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成本控制与费用管理优化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https://d.book118.com/986103103230010041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2024-09-08T23:05:42.400</cp:lastPrinted>
  <dcterms:created xsi:type="dcterms:W3CDTF">2024-09-08T15:05:42Z</dcterms:created>
  <dcterms:modified xsi:type="dcterms:W3CDTF">2024-09-08T15:05:44Z</dcterms:modified>
</cp:coreProperties>
</file>