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54FBE6-0AAB-4F51-B742-BE317FBEF7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F2A1B-1481-4FF7-AA31-41C1E6795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8E2A4-CAF4-4526-B71F-A714D6EE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87157-29D6-4241-8636-A30D6219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C3CFE-08C5-41EF-918B-3282D9C8F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6D616-1010-462B-8647-5AAB599B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0E3FC-3026-4760-B4B2-B69E5D28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82CF3-D876-4832-A16A-0E641E8D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D7EBA-9EBF-47E0-912E-EC6D2FEA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8DB47-14E8-4F44-84AE-7D0A06CD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A1E11-1FFC-4985-8138-394925F24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0750C-0011-4C35-8450-CF6E9710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65FE28-1F18-4A3D-B671-68D5B3E321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FD53FE9-A131-4FAD-A21D-961D7ED32C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401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如何在企业形象建设中展现专业的礼仪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企业形象建设的重要性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专业礼仪在企业形象建设中的作用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专业礼仪在企业形象建设中的实践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企业形象与专业礼仪的结合实践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专业礼仪在国际商务中的应用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企业形象建设的重要性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企业形象建设定义及意义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帮助企业获取更多商机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提升声誉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提升客户的忠诚度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增强认可度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9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0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0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0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塑造员工形象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传递价值观念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专业的礼仪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展示专业素养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直接代表企业形象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重要的沟通窗口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企业形象建设的要素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代表企业形象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传达价值观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1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2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2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企业形象建设的目标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塑造正面形象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吸引更多客户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增强企业竞争力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增加品牌价值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企业形象建设的策略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确保形象一致性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建立企业形象管理体系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培养专业素养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重视员工形象建设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有效传达信息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选择传播渠道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7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7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7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7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企业形象建设的关键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企业形象建设是企业发展中至关重要的一环，通过专业的礼仪可以展示企业的专业素养，提升形象，吸引更多客户，传递企业价值观念。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8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8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8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8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9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专业礼仪在企业形象建设中的作用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0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专业礼仪的定义及重要性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专业礼仪是指在商业场合中遵循的礼仪规范和行为准则。通过专业礼仪，企业可以展示其文化底蕴，提升企业形象，并增强人际关系。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0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1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1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1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1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1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2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2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2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2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专业礼仪的要点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礼仪着装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言谈举止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礼仪礼仪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商务社交礼仪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建立良好的企业形象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增强信任感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建立良好的企业文化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展示企业的专业和素养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5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5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5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5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在实际工作中如何执行专业礼仪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遵循公司制定的礼仪规范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展示良好的团队合作精神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专业礼仪的培训和执行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专业礼仪培训的重要性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提升员工的专业形象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规范员工的行为举止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7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7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8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在企业中扮演着非常重要的角色，它不仅是展示企业形象的窗口，更是员工素质和团队合作的体现。通过专业礼仪的培训和执行，可以有效提升企业的整体形象和员工素质，从而带来更多商业机会和成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84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85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6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87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1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92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3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94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专业礼仪在企业形象建设中的实践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0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专业礼仪在商务招待中的应用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招待中，宴请礼仪、座次礼仪和餐桌礼仪是至关重要的。宴请礼仪涉及到对客人的款待方式，座次礼仪要求合理安排座位，餐桌礼仪则要求在用餐过程中保持优雅的举止。这些礼仪规范能够展现企业对客户的重视，提升企业形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演讲礼仪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准备充分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尊重听众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会场礼仪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维持会场秩序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指引参会者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提供必要设备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专业礼仪在会议中的应用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遵守议程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4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25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33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34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专业礼仪在商务谈判中的应用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尊重对方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谈判礼仪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谈判注意事项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谈判技巧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5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46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50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51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52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5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5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5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5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6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6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6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6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7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7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7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专业礼仪在商务信函中的应用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尊重收件人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商务邮件礼仪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格式规范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商务函件格式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商务报告撰写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https://d.book118.com/986104010012010104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如何在企业形象建设中展现专业的礼仪</vt:lpstr>
      <vt:lpstr>目录</vt:lpstr>
      <vt:lpstr>第一章 企业形象建设的重要性</vt:lpstr>
      <vt:lpstr>企业形象建设定义及意义</vt:lpstr>
      <vt:lpstr>企业形象建设的要素</vt:lpstr>
      <vt:lpstr>企业形象建设的目标</vt:lpstr>
      <vt:lpstr>企业形象建设的策略</vt:lpstr>
      <vt:lpstr>企业形象建设的关键</vt:lpstr>
      <vt:lpstr>第2章 专业礼仪在企业形象建设中的作用</vt:lpstr>
      <vt:lpstr> </vt:lpstr>
      <vt:lpstr>专业礼仪的要点</vt:lpstr>
      <vt:lpstr>专业礼仪的影响</vt:lpstr>
      <vt:lpstr>专业礼仪的培训和执行</vt:lpstr>
      <vt:lpstr>总结</vt:lpstr>
      <vt:lpstr>第3章 专业礼仪在企业形象建设中的实践</vt:lpstr>
      <vt:lpstr> </vt:lpstr>
      <vt:lpstr>专业礼仪在会议中的应用</vt:lpstr>
      <vt:lpstr>专业礼仪在商务谈判中的应用</vt:lpstr>
      <vt:lpstr>专业礼仪在商务信函中的应用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2024-09-29T14:11:39.681</cp:lastPrinted>
  <dcterms:created xsi:type="dcterms:W3CDTF">2024-09-29T06:11:39Z</dcterms:created>
  <dcterms:modified xsi:type="dcterms:W3CDTF">2024-09-29T06:11:42Z</dcterms:modified>
</cp:coreProperties>
</file>