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F5E08-B05F-47E3-A8AB-617C2CED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95352-CFBB-4B2B-A39D-7F791EC34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ECDD5-A490-4F04-AAE4-9BAABDF04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4810F-78A1-4C9F-A946-2D9FACC8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C6344-43F7-41CA-BCE2-70BBEA06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D5804-48FB-485F-A0B9-F3D3216F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EC18E-CF7B-4AFA-A454-C63C035F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F3FFC-E32A-4E8A-B355-A5D6DA9C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3ABFC-F338-4F14-B2F7-8232AA4B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11CB2-2802-425B-860F-6B4143DF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4CEF8-8C44-4B31-B66E-94AD93F7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403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心理疾病的治疗与护理课件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心理疾病的预防与早期干预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心理疾病是指由于心理因素或心理压力导致的心理健康问题，通常会影响个体的思维、情感和行为。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心理疾病包括各种不同的类型，如抑郁症、焦虑症、强迫症、精神分裂症等。这些疾病具有不同的症状和表现，但通常都会对个体的日常生活和工作造成负面影响。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3" r="19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常见的心理疾病包括抑郁症、焦虑症、强迫症、精神分裂症等，每种疾病都有其独特的症状和表现。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幻听、妄想、思维障碍等。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情绪低落、失去兴趣、疲劳、睡眠障碍、食欲改变等。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紧张不安、恐惧、过度担心、易怒等。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反复出现强迫思维和行为，如无法摆脱的念头、过度清洁等。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常见心理疾病及其症状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心理疾病的成因通常比较复杂，包括遗传、环境、生活事件等多种因素。心理疾病不仅影响个体的心理健康，还会对家庭和社会造成负面影响。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心理疾病具有一定的遗传倾向，家族中有患病者的人群患病风险较高。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生活环境、工作压力等环境因素也可能导致心理疾病的出现。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如创伤、丧失亲人等生活事件可能导致心理疾病的出现或加重。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心理疾病可能导致个体的工作和学习能力下降，人际关系紧张，甚至可能出现自杀等严重后果。家庭和社会也会因此受到负面影响，如家庭关系紧张、社会负担增加等。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心理疾病的成因与影响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89" r="58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569" r="65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用于治疗抑郁症，通过调节神经递质来改善情绪。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用于缓解焦虑症状，帮助患者放松心情。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用于治疗精神分裂症等精神障碍，缓解幻觉、妄想等症状。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用于治疗双相情感障碍，帮助患者稳定情绪。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抗抑郁药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抗焦虑药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抗精神病药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心境稳定剂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精神分析疗法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通过改变不良思维模式和行为习惯，提高应对压力和困难的能力。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深入探索患者的潜意识冲突和心理创伤，促进自我认知和情感表达。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关注患者的人际关系问题，通过改善人际关系来缓解心理压力。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针对家庭环境对患者心理的影响，改善家庭关系，提供支持和帮助。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保持均衡营养，增加蔬果摄入，减少糖分和咖啡因。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定期进行有氧运动，如散步、慢跑、瑜伽等，有助于缓解压力和焦虑。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保持规律的睡眠习惯，避免熬夜和过度疲劳。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创造舒适、安静、温馨的生活环境，减少噪音和干扰。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生活方式调整与环境改善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通过绘画、音乐、舞蹈等艺术形式表达内心情感，缓解心理压力。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通过冥想和深呼吸等放松技巧，缓解紧张和焦虑。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冥想与放松训练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提高患者的社交技能，增强人际交往能力。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心理疾病的护理与支持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https://d.book118.com/986104033030010040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2024-09-06T08:30:01.471</cp:lastPrinted>
  <dcterms:created xsi:type="dcterms:W3CDTF">2024-09-06T00:30:01Z</dcterms:created>
  <dcterms:modified xsi:type="dcterms:W3CDTF">2024-09-06T00:30:03Z</dcterms:modified>
</cp:coreProperties>
</file>