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BAF7AD-39DE-4646-8595-94E1FF489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14E6E-60E5-420D-986C-B039A12D6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87AAF3-00CE-44FC-AD97-C3796F3D7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2EE2BE-BEB0-45F6-9A82-E0E820B851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2FDA7F-DD73-4161-92D4-E57668689A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A2EF28-C6BA-46E1-A8F0-55A0F0BDCC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2B0345-4D0D-46F9-A229-13D2E27000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C358E6-BAE1-4CB4-A6E4-91508822BA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3E43A1-6CB3-4BB3-9803-C1A5B68F1A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2AE039-86A9-4963-BB67-9A80B3121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E0CC5B-BC5E-47B8-A81B-066AACD0F9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10412401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幼儿园人力资源管理的信息与知识管理</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幼儿园人力资源管理现状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信息管理在幼儿园人力资源管理中的应用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知识管理在幼儿园人力资源管理中的应用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幼儿园人力资源管理中信息与知识管理的挑战与对策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提升幼儿园运营效率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通过优化人力资源管理，提高教职工的工作效率和满意度，从而提升幼儿园整体运营效率。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适应教育信息化发展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教育信息化的发展要求幼儿园必须加强对信息与知识的管理，以适应教育变革的需要。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促进幼儿园可持续发展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优秀的人力资源管理和信息与知识管理有助于幼儿园形成核心竞争力，实现可持续发展。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提高教育教学质量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通过对教职工的选拔、培训和激励，提高教育教学质量，促进幼儿全面发展。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增强教职工凝聚力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良好的人力资源管理能够增强教职工的归属感和凝聚力，提高工作积极性。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保障幼儿园正常运营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合理的人力资源管理能够确保幼儿园教职工队伍的稳定性，保障幼儿园正常运营。</a:t>
            </a:r>
          </a:p>
        </p:txBody>
      </p:sp>
      <p:pic>
        <p:nvPicPr>
          <p:cNvPr id="10" name="Picture 10"/>
          <p:cNvPicPr>
            <a:picLocks noChangeAspect="1"/>
          </p:cNvPicPr>
          <p:nvPr/>
        </p:nvPicPr>
        <p:blipFill>
          <a:blip r:embed="rId2"/>
          <a:srcRect l="9625" r="9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875" r="17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通过信息与知识管理，促进幼儿园内部的知识共享与创新，提升教育教学的整体水平。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促进知识共享与创新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通过对信息的收集、整理和分析，为幼儿园管理层提供准确、及时的信息支持，提高决策效率和准确性。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提高决策效率与准确性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优秀的信息与知识管理有助于幼儿园形成独特的教育教学风格和品牌特色，增强市场竞争力。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增强幼儿园竞争力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信息与知识管理的意义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幼儿园人力资源管理现状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幼儿园人员主要包括园长、教师、保育员、医务人员、行政人员等。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人员构成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女性员工占比较高，年龄结构偏年轻，教育背景以师范类为主，工作经验相对较少。</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人员构成及特点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主要通过校园招聘、社会招聘和内部推荐等方式进行招聘。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采用面试、试讲、心理测试等多种手段进行选拔，以确保招聘到合适的人选。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招聘与选拔方式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选拔方式</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招聘方式</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培训内容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包括教育教学理论、教育技能、幼儿心理学、幼儿卫生学等方面的培训。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发展机会</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提供在职进修、参加学术会议、参与课题研究等机会，促进员工专业发展。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培训与发展机会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根据员工的工作表现、工作成果、家长评价等多方面进行综合考核。</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绩效考核</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通过奖金、晋升、评优等方式激励员工，提高员工的工作积极性和满意度。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激励机制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绩效考核与激励机制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信息管理在幼儿园人力资源管理中的应用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通过信息化建设，实现人力资源管理的自动化、标准化，减少人工操作，提高管理效率。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提高管理效率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提升决策水平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通过数据分析，了解幼儿园人力资源的现状和需求，实现资源的优化配置。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基于数据分析结果，为幼儿园管理层提供科学、准确的决策依据。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信息化建设的必要性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500" b="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系统升级与维护</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定期对信息系统进行升级和维护，确保系统稳定、安全、高效运行。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选用合适的信息系统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根据幼儿园实际需求，选择适合的人力资源管理系统，如ERP、HRM等。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系统定制化开发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针对幼儿园特殊需求，对信息系统进行定制化开发，满足个性化管理需求。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信息系统建设与优化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通过信息系统收集幼儿园各部门、各岗位的人力资源数据。</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数据采集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运用统计分析方法，对收集的数据进行深入分析，发现数据背后的规律和趋势。</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将分析结果应用于幼儿园人力资源管理的各个方面，如招聘、培训、绩效管理等。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数据利用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数据采集、分析与利用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https://d.book118.com/986104124011010032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2024-08-30T21:55:52.512</cp:lastPrinted>
  <dcterms:created xsi:type="dcterms:W3CDTF">2024-08-30T13:55:52Z</dcterms:created>
  <dcterms:modified xsi:type="dcterms:W3CDTF">2024-08-30T13:55:54Z</dcterms:modified>
</cp:coreProperties>
</file>