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48B1C-A357-455D-BB78-08830223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CE95-498C-4FFB-B677-A9C9A711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C99A3-166F-466C-8921-0F450401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CE900-B9F8-4AEA-8449-04301759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B7E72-46DF-4F76-BD28-2A4AA41C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148A6-14DD-4984-B5C1-D0C586491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83262-9359-4900-956E-429D048D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8BB9F-DF12-4894-ABDD-7EB5E260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0A814-F5B1-4634-A1C5-D0E5572B3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5B7EC-7FF2-4D61-953B-CF5113D2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ED597-5BF0-4769-A087-E5D5B269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5013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互保责任制度的运作机制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互保责任制度的发展趋势与未来展望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互保责任制度概述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互保责任制度是一种法律制度，旨在通过互相担保的方式，确保债务人履行其义务，保障债权人的权益。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互保责任制度具有互助性、连带性和法定性等特点，即参与互保的各方需相互支持、共同承担风险，并对债务承担连带责任，同时互保责任制度的运作需遵循法律规定。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通过互保责任制度，债权人可以降低风险，确保债务人履行其义务，从而保障自身权益。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保障债权人权益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促进商业交易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维护社会信用体系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互保责任制度的实施有助于促进商业交易的顺利进行，降低交易成本和风险。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互保责任制度的存在有助于维护社会信用体系，促进社会诚信建设。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互保责任制度的重要性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互保责任制度的起源可以追溯到古代中国的民间互助组织，如“会馆”、“行会”等，这些组织通过互相担保的方式，共同承担风险和债务。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交易的不断发展，互保责任制度逐渐演变为一种法律制度，被广泛应用于商业领域和金融领域。在现代社会，互保责任制度已经成为一种重要的法律制度，各国政府和监管机构也在不断加强对其的监管和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互保责任制度的起源与发展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互保责任制度的类型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共同保险是指多个保险人联合起来共同承保同一风险，共同分担损失的保险形式。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共同保险可以提供更全面的风险保障，因为多个保险人共同承担风险，使得每个保险人承担的风险相对较小。这种保险形式通常适用于大型风险或高风险行业，如航空、石油等。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共同保险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https://d.book118.com/986105013204010102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2024-09-27T17:48:17.818</cp:lastPrinted>
  <dcterms:created xsi:type="dcterms:W3CDTF">2024-09-27T09:48:17Z</dcterms:created>
  <dcterms:modified xsi:type="dcterms:W3CDTF">2024-09-27T09:48:19Z</dcterms:modified>
</cp:coreProperties>
</file>